
<file path=[Content_Types].xml><?xml version="1.0" encoding="utf-8"?>
<Types xmlns="http://schemas.openxmlformats.org/package/2006/content-types">
  <Default Extension="bin" ContentType="application/vnd.ms-office.activeX"/>
  <Default Extension="fntdata" ContentType="application/x-fontdata"/>
  <Default Extension="gif" ContentType="image/gif"/>
  <Default Extension="gif!w340"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activeX/activeX8.xml" ContentType="application/vnd.ms-office.activeX+xml"/>
  <Override PartName="/ppt/activeX/activeX9.xml" ContentType="application/vnd.ms-office.activeX+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4" r:id="rId3"/>
  </p:sldMasterIdLst>
  <p:notesMasterIdLst>
    <p:notesMasterId r:id="rId23"/>
  </p:notesMasterIdLst>
  <p:sldIdLst>
    <p:sldId id="279" r:id="rId4"/>
    <p:sldId id="261" r:id="rId5"/>
    <p:sldId id="288" r:id="rId6"/>
    <p:sldId id="289" r:id="rId7"/>
    <p:sldId id="290" r:id="rId8"/>
    <p:sldId id="291" r:id="rId9"/>
    <p:sldId id="292" r:id="rId10"/>
    <p:sldId id="293" r:id="rId11"/>
    <p:sldId id="294" r:id="rId12"/>
    <p:sldId id="260" r:id="rId13"/>
    <p:sldId id="256" r:id="rId14"/>
    <p:sldId id="295" r:id="rId15"/>
    <p:sldId id="297" r:id="rId16"/>
    <p:sldId id="298" r:id="rId17"/>
    <p:sldId id="262" r:id="rId18"/>
    <p:sldId id="281" r:id="rId19"/>
    <p:sldId id="270" r:id="rId20"/>
    <p:sldId id="282" r:id="rId21"/>
    <p:sldId id="258" r:id="rId22"/>
  </p:sldIdLst>
  <p:sldSz cx="12192000" cy="6858000"/>
  <p:notesSz cx="6858000" cy="9144000"/>
  <p:embeddedFontLst>
    <p:embeddedFont>
      <p:font typeface="#9Slide03 AllRoundGothic" panose="020B0703020202020104" pitchFamily="34" charset="0"/>
      <p:regular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Cambria" panose="02040503050406030204" pitchFamily="18" charset="0"/>
      <p:regular r:id="rId31"/>
      <p:bold r:id="rId32"/>
      <p:italic r:id="rId33"/>
      <p:boldItalic r:id="rId34"/>
    </p:embeddedFont>
    <p:embeddedFont>
      <p:font typeface="Tahoma" panose="020B0604030504040204" pitchFamily="34" charset="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22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Kiểu Trung bình 2 - Màu chủ đề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Kiểu Trung bình 2 - Màu chủ đề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Kiểu Trung bình 2 - Màu chủ đề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Kiểu Trung bình 2 - Màu chủ đề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76" autoAdjust="0"/>
  </p:normalViewPr>
  <p:slideViewPr>
    <p:cSldViewPr snapToGrid="0">
      <p:cViewPr varScale="1">
        <p:scale>
          <a:sx n="56" d="100"/>
          <a:sy n="56" d="100"/>
        </p:scale>
        <p:origin x="-192"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font" Target="fonts/font11.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5.xml"/><Relationship Id="rId3" Type="http://schemas.openxmlformats.org/officeDocument/2006/relationships/slideMaster" Target="slideMasters/slideMaster3.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activeX/activeX5.xml><?xml version="1.0" encoding="utf-8"?>
<ax:ocx xmlns:ax="http://schemas.microsoft.com/office/2006/activeX" xmlns:r="http://schemas.openxmlformats.org/officeDocument/2006/relationships" ax:classid="{8BD21D10-EC42-11CE-9E0D-00AA006002F3}" ax:persistence="persistStorage" r:id="rId1"/>
</file>

<file path=ppt/activeX/activeX6.xml><?xml version="1.0" encoding="utf-8"?>
<ax:ocx xmlns:ax="http://schemas.microsoft.com/office/2006/activeX" xmlns:r="http://schemas.openxmlformats.org/officeDocument/2006/relationships" ax:classid="{8BD21D10-EC42-11CE-9E0D-00AA006002F3}" ax:persistence="persistStorage" r:id="rId1"/>
</file>

<file path=ppt/activeX/activeX7.xml><?xml version="1.0" encoding="utf-8"?>
<ax:ocx xmlns:ax="http://schemas.microsoft.com/office/2006/activeX" xmlns:r="http://schemas.openxmlformats.org/officeDocument/2006/relationships" ax:classid="{8BD21D10-EC42-11CE-9E0D-00AA006002F3}" ax:persistence="persistStorage" r:id="rId1"/>
</file>

<file path=ppt/activeX/activeX8.xml><?xml version="1.0" encoding="utf-8"?>
<ax:ocx xmlns:ax="http://schemas.microsoft.com/office/2006/activeX" xmlns:r="http://schemas.openxmlformats.org/officeDocument/2006/relationships" ax:classid="{8BD21D10-EC42-11CE-9E0D-00AA006002F3}" ax:persistence="persistStorage" r:id="rId1"/>
</file>

<file path=ppt/activeX/activeX9.xml><?xml version="1.0" encoding="utf-8"?>
<ax:ocx xmlns:ax="http://schemas.microsoft.com/office/2006/activeX" xmlns:r="http://schemas.openxmlformats.org/officeDocument/2006/relationships" ax:classid="{8BD21D10-EC42-11CE-9E0D-00AA006002F3}"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8T16:22:22.349"/>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8T16:22:22.349"/>
    </inkml:context>
    <inkml:brush xml:id="br0">
      <inkml:brushProperty name="width" value="0.05" units="cm"/>
      <inkml:brushProperty name="height" value="0.05" units="cm"/>
      <inkml:brushProperty name="color" value="#E71224"/>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95F41-35F8-4927-A60D-6DF8937E9E9C}" type="datetimeFigureOut">
              <a:rPr lang="en-US" smtClean="0"/>
              <a:t>2/17/2022</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DDF08D-6B27-4F66-A774-283451C75161}" type="slidenum">
              <a:rPr lang="en-US" smtClean="0"/>
              <a:t>‹#›</a:t>
            </a:fld>
            <a:endParaRPr lang="en-US"/>
          </a:p>
        </p:txBody>
      </p:sp>
    </p:spTree>
    <p:extLst>
      <p:ext uri="{BB962C8B-B14F-4D97-AF65-F5344CB8AC3E}">
        <p14:creationId xmlns:p14="http://schemas.microsoft.com/office/powerpoint/2010/main" val="3031939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6AD9F8-C5F4-44F1-B06C-F2E34AD3C735}"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93843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6AD9F8-C5F4-44F1-B06C-F2E34AD3C735}" type="slidenum">
              <a:rPr lang="zh-CN" altLang="en-US" smtClean="0"/>
              <a:t>3</a:t>
            </a:fld>
            <a:endParaRPr lang="zh-CN" altLang="en-US"/>
          </a:p>
        </p:txBody>
      </p:sp>
    </p:spTree>
    <p:extLst>
      <p:ext uri="{BB962C8B-B14F-4D97-AF65-F5344CB8AC3E}">
        <p14:creationId xmlns:p14="http://schemas.microsoft.com/office/powerpoint/2010/main" val="255311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28600" algn="just">
              <a:lnSpc>
                <a:spcPct val="115000"/>
              </a:lnSpc>
              <a:tabLst>
                <a:tab pos="473075" algn="l"/>
                <a:tab pos="2635250" algn="ctr"/>
              </a:tabLst>
            </a:pPr>
            <a:r>
              <a:rPr lang="vi-VN" sz="1800" b="1" i="1">
                <a:effectLst/>
                <a:latin typeface="Arial" panose="020B0604020202020204" pitchFamily="34" charset="0"/>
                <a:ea typeface="MS Mincho" panose="02020609040205080304" pitchFamily="49" charset="-128"/>
                <a:cs typeface="Times New Roman" panose="02020603050405020304" pitchFamily="18" charset="0"/>
              </a:rPr>
              <a:t>- </a:t>
            </a:r>
            <a:r>
              <a:rPr lang="vi-VN" sz="1800">
                <a:effectLst/>
                <a:latin typeface="Arial" panose="020B0604020202020204" pitchFamily="34" charset="0"/>
                <a:ea typeface="MS Mincho" panose="02020609040205080304" pitchFamily="49" charset="-128"/>
                <a:cs typeface="Times New Roman" panose="02020603050405020304" pitchFamily="18" charset="0"/>
              </a:rPr>
              <a:t>GV mời</a:t>
            </a:r>
            <a:r>
              <a:rPr lang="vi-VN" sz="1800" b="1" i="1">
                <a:effectLst/>
                <a:latin typeface="Arial" panose="020B0604020202020204" pitchFamily="34" charset="0"/>
                <a:ea typeface="MS Mincho" panose="02020609040205080304" pitchFamily="49" charset="-128"/>
                <a:cs typeface="Times New Roman" panose="02020603050405020304" pitchFamily="18" charset="0"/>
              </a:rPr>
              <a:t> </a:t>
            </a:r>
            <a:r>
              <a:rPr lang="vi-VN" sz="1800">
                <a:effectLst/>
                <a:latin typeface="Arial" panose="020B0604020202020204" pitchFamily="34" charset="0"/>
                <a:ea typeface="MS Mincho" panose="02020609040205080304" pitchFamily="49" charset="-128"/>
                <a:cs typeface="Times New Roman" panose="02020603050405020304" pitchFamily="18" charset="0"/>
              </a:rPr>
              <a:t>đại diện 1- 2 nhóm lên báo cáo. Các nhóm khác nhận xét, bổ sung</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GV trình chiếu PPT về một số hình ảnh có liên quan để chốt lại các nội dung mà các nhóm vừa trình bày.</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GV có thể hỏi đại diện mỗi nhóm một vài câu hỏi để ghi nhớ kiến thức.</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Vì sao không được cười đùa, chạy nhảy trên thuyền?</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Vì sao phải tắt các thiết bị điện tử khi máy bay cất cánh?</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Vì sao nên tránh xa đường tàu ít nhất 2m khi có tàu chạy qua?</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Vượt đèn đỏ có tác hại gì?....</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b="1" i="1">
                <a:effectLst/>
                <a:latin typeface="Arial" panose="020B0604020202020204" pitchFamily="34" charset="0"/>
                <a:ea typeface="MS Mincho" panose="02020609040205080304" pitchFamily="49" charset="-128"/>
                <a:cs typeface="Times New Roman" panose="02020603050405020304" pitchFamily="18" charset="0"/>
              </a:rPr>
              <a:t>- </a:t>
            </a:r>
            <a:r>
              <a:rPr lang="vi-VN" sz="1800" i="1">
                <a:effectLst/>
                <a:latin typeface="Arial" panose="020B0604020202020204" pitchFamily="34" charset="0"/>
                <a:ea typeface="MS Mincho" panose="02020609040205080304" pitchFamily="49" charset="-128"/>
                <a:cs typeface="Times New Roman" panose="02020603050405020304" pitchFamily="18" charset="0"/>
              </a:rPr>
              <a:t>Để tham gia giao thông an toàn cần phải làm gì?</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Có ý thức chấp hành tốt luật giao thông.</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Học về luật giao thông.</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Biết được những việc nên làm và nên tránh khi tham gia giao thông</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GV chốt ý: Mỗi loại hình giao thông đều có những nguyên tắc riêng khi tham gia. Vì vậy, chúng ta cần tuân thủ những nguyên tắc đó để đảm bảo an toàn.</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endParaRPr lang="en-US"/>
          </a:p>
        </p:txBody>
      </p:sp>
      <p:sp>
        <p:nvSpPr>
          <p:cNvPr id="4" name="Chỗ dành sẵn cho Số hiệu Bản chiếu 3"/>
          <p:cNvSpPr>
            <a:spLocks noGrp="1"/>
          </p:cNvSpPr>
          <p:nvPr>
            <p:ph type="sldNum" sz="quarter" idx="5"/>
          </p:nvPr>
        </p:nvSpPr>
        <p:spPr/>
        <p:txBody>
          <a:bodyPr/>
          <a:lstStyle/>
          <a:p>
            <a:fld id="{7CDDF08D-6B27-4F66-A774-283451C75161}" type="slidenum">
              <a:rPr lang="en-US" smtClean="0"/>
              <a:t>13</a:t>
            </a:fld>
            <a:endParaRPr lang="en-US"/>
          </a:p>
        </p:txBody>
      </p:sp>
    </p:spTree>
    <p:extLst>
      <p:ext uri="{BB962C8B-B14F-4D97-AF65-F5344CB8AC3E}">
        <p14:creationId xmlns:p14="http://schemas.microsoft.com/office/powerpoint/2010/main" val="409411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28600" algn="just">
              <a:lnSpc>
                <a:spcPct val="115000"/>
              </a:lnSpc>
              <a:tabLst>
                <a:tab pos="473075" algn="l"/>
                <a:tab pos="2635250" algn="ctr"/>
              </a:tabLst>
            </a:pPr>
            <a:r>
              <a:rPr lang="vi-VN" sz="1800" b="1" i="1">
                <a:effectLst/>
                <a:latin typeface="Arial" panose="020B0604020202020204" pitchFamily="34" charset="0"/>
                <a:ea typeface="MS Mincho" panose="02020609040205080304" pitchFamily="49" charset="-128"/>
                <a:cs typeface="Times New Roman" panose="02020603050405020304" pitchFamily="18" charset="0"/>
              </a:rPr>
              <a:t>- </a:t>
            </a:r>
            <a:r>
              <a:rPr lang="vi-VN" sz="1800">
                <a:effectLst/>
                <a:latin typeface="Arial" panose="020B0604020202020204" pitchFamily="34" charset="0"/>
                <a:ea typeface="MS Mincho" panose="02020609040205080304" pitchFamily="49" charset="-128"/>
                <a:cs typeface="Times New Roman" panose="02020603050405020304" pitchFamily="18" charset="0"/>
              </a:rPr>
              <a:t>GV mời</a:t>
            </a:r>
            <a:r>
              <a:rPr lang="vi-VN" sz="1800" b="1" i="1">
                <a:effectLst/>
                <a:latin typeface="Arial" panose="020B0604020202020204" pitchFamily="34" charset="0"/>
                <a:ea typeface="MS Mincho" panose="02020609040205080304" pitchFamily="49" charset="-128"/>
                <a:cs typeface="Times New Roman" panose="02020603050405020304" pitchFamily="18" charset="0"/>
              </a:rPr>
              <a:t> </a:t>
            </a:r>
            <a:r>
              <a:rPr lang="vi-VN" sz="1800">
                <a:effectLst/>
                <a:latin typeface="Arial" panose="020B0604020202020204" pitchFamily="34" charset="0"/>
                <a:ea typeface="MS Mincho" panose="02020609040205080304" pitchFamily="49" charset="-128"/>
                <a:cs typeface="Times New Roman" panose="02020603050405020304" pitchFamily="18" charset="0"/>
              </a:rPr>
              <a:t>đại diện 1- 2 nhóm lên báo cáo. Các nhóm khác nhận xét, bổ sung</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GV trình chiếu PPT về một số hình ảnh có liên quan để chốt lại các nội dung mà các nhóm vừa trình bày.</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GV có thể hỏi đại diện mỗi nhóm một vài câu hỏi để ghi nhớ kiến thức.</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Vì sao không được cười đùa, chạy nhảy trên thuyền?</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Vì sao phải tắt các thiết bị điện tử khi máy bay cất cánh?</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Vì sao nên tránh xa đường tàu ít nhất 2m khi có tàu chạy qua?</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Vượt đèn đỏ có tác hại gì?....</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b="1" i="1">
                <a:effectLst/>
                <a:latin typeface="Arial" panose="020B0604020202020204" pitchFamily="34" charset="0"/>
                <a:ea typeface="MS Mincho" panose="02020609040205080304" pitchFamily="49" charset="-128"/>
                <a:cs typeface="Times New Roman" panose="02020603050405020304" pitchFamily="18" charset="0"/>
              </a:rPr>
              <a:t>- </a:t>
            </a:r>
            <a:r>
              <a:rPr lang="vi-VN" sz="1800" i="1">
                <a:effectLst/>
                <a:latin typeface="Arial" panose="020B0604020202020204" pitchFamily="34" charset="0"/>
                <a:ea typeface="MS Mincho" panose="02020609040205080304" pitchFamily="49" charset="-128"/>
                <a:cs typeface="Times New Roman" panose="02020603050405020304" pitchFamily="18" charset="0"/>
              </a:rPr>
              <a:t>Để tham gia giao thông an toàn cần phải làm gì?</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Có ý thức chấp hành tốt luật giao thông.</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Học về luật giao thông.</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Biết được những việc nên làm và nên tránh khi tham gia giao thông</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228600" algn="just">
              <a:lnSpc>
                <a:spcPct val="115000"/>
              </a:lnSpc>
              <a:tabLst>
                <a:tab pos="473075" algn="l"/>
                <a:tab pos="2635250" algn="ctr"/>
              </a:tabLst>
            </a:pPr>
            <a:r>
              <a:rPr lang="vi-VN" sz="1800">
                <a:effectLst/>
                <a:latin typeface="Arial" panose="020B0604020202020204" pitchFamily="34" charset="0"/>
                <a:ea typeface="MS Mincho" panose="02020609040205080304" pitchFamily="49" charset="-128"/>
                <a:cs typeface="Times New Roman" panose="02020603050405020304" pitchFamily="18" charset="0"/>
              </a:rPr>
              <a:t>* GV chốt ý: Mỗi loại hình giao thông đều có những nguyên tắc riêng khi tham gia. Vì vậy, chúng ta cần tuân thủ những nguyên tắc đó để đảm bảo an toàn.</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endParaRPr lang="en-US"/>
          </a:p>
        </p:txBody>
      </p:sp>
      <p:sp>
        <p:nvSpPr>
          <p:cNvPr id="4" name="Chỗ dành sẵn cho Số hiệu Bản chiếu 3"/>
          <p:cNvSpPr>
            <a:spLocks noGrp="1"/>
          </p:cNvSpPr>
          <p:nvPr>
            <p:ph type="sldNum" sz="quarter" idx="5"/>
          </p:nvPr>
        </p:nvSpPr>
        <p:spPr/>
        <p:txBody>
          <a:bodyPr/>
          <a:lstStyle/>
          <a:p>
            <a:fld id="{7CDDF08D-6B27-4F66-A774-283451C75161}" type="slidenum">
              <a:rPr lang="en-US" smtClean="0"/>
              <a:t>14</a:t>
            </a:fld>
            <a:endParaRPr lang="en-US"/>
          </a:p>
        </p:txBody>
      </p:sp>
    </p:spTree>
    <p:extLst>
      <p:ext uri="{BB962C8B-B14F-4D97-AF65-F5344CB8AC3E}">
        <p14:creationId xmlns:p14="http://schemas.microsoft.com/office/powerpoint/2010/main" val="395943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gn="just">
              <a:lnSpc>
                <a:spcPct val="150000"/>
              </a:lnSpc>
            </a:pPr>
            <a:r>
              <a:rPr lang="vi-VN" sz="1200" b="1" i="1">
                <a:effectLst/>
                <a:latin typeface="Arial" panose="020B0604020202020204" pitchFamily="34" charset="0"/>
                <a:ea typeface="MS Mincho" panose="02020609040205080304" pitchFamily="49" charset="-128"/>
                <a:cs typeface="Times New Roman" panose="02020603050405020304" pitchFamily="18" charset="0"/>
              </a:rPr>
              <a:t>1. HS đánh giá đồng đẳng theo nhóm</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gn="just">
              <a:lnSpc>
                <a:spcPct val="150000"/>
              </a:lnSpc>
              <a:buFont typeface="Arial" panose="020B0604020202020204" pitchFamily="34" charset="0"/>
              <a:buChar char="-"/>
            </a:pPr>
            <a:r>
              <a:rPr lang="vi-VN" sz="1200">
                <a:effectLst/>
                <a:latin typeface="Arial" panose="020B0604020202020204" pitchFamily="34" charset="0"/>
                <a:ea typeface="Arial" panose="020B0604020202020204" pitchFamily="34" charset="0"/>
                <a:cs typeface="Times New Roman" panose="02020603050405020304" pitchFamily="18" charset="0"/>
              </a:rPr>
              <a:t>GV yêu cầu HS làm việc theo nhóm: mỗi bạn ghi nhận 1 điểm đáng khen ở bạn và 1 điểm mong muốn bạn tiến bộ hơn.</a:t>
            </a:r>
            <a:endParaRPr lang="en-US" sz="1200">
              <a:effectLst/>
              <a:latin typeface="Cambria" panose="02040503050406030204" pitchFamily="18" charset="0"/>
              <a:ea typeface="Arial" panose="020B0604020202020204" pitchFamily="34" charset="0"/>
              <a:cs typeface="Times New Roman" panose="02020603050405020304" pitchFamily="18" charset="0"/>
            </a:endParaRPr>
          </a:p>
          <a:p>
            <a:pPr marL="457200" algn="just">
              <a:lnSpc>
                <a:spcPct val="150000"/>
              </a:lnSpc>
            </a:pPr>
            <a:r>
              <a:rPr lang="vi-VN" sz="1200">
                <a:effectLst/>
                <a:latin typeface="Arial" panose="020B0604020202020204" pitchFamily="34" charset="0"/>
                <a:ea typeface="MS Mincho" panose="02020609040205080304" pitchFamily="49" charset="-128"/>
                <a:cs typeface="Times New Roman" panose="02020603050405020304" pitchFamily="18" charset="0"/>
              </a:rPr>
              <a:t>Ví dụ: </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p>
            <a:pPr marL="742950" lvl="1" indent="-285750" algn="just">
              <a:lnSpc>
                <a:spcPct val="150000"/>
              </a:lnSpc>
              <a:buFont typeface="Courier New" panose="02070309020205020404" pitchFamily="49" charset="0"/>
              <a:buChar char="o"/>
            </a:pPr>
            <a:r>
              <a:rPr lang="vi-VN" sz="1200">
                <a:effectLst/>
                <a:latin typeface="Arial" panose="020B0604020202020204" pitchFamily="34" charset="0"/>
                <a:ea typeface="MS Mincho" panose="02020609040205080304" pitchFamily="49" charset="-128"/>
                <a:cs typeface="Times New Roman" panose="02020603050405020304" pitchFamily="18" charset="0"/>
              </a:rPr>
              <a:t>Tôi rất thích cách bạn nói nhỏ nhẹ khi đi thăm quan bảo tàng.</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p>
            <a:pPr marL="742950" lvl="1" indent="-285750" algn="just">
              <a:lnSpc>
                <a:spcPct val="150000"/>
              </a:lnSpc>
              <a:buFont typeface="Courier New" panose="02070309020205020404" pitchFamily="49" charset="0"/>
              <a:buChar char="o"/>
            </a:pPr>
            <a:r>
              <a:rPr lang="vi-VN" sz="1200">
                <a:effectLst/>
                <a:latin typeface="Arial" panose="020B0604020202020204" pitchFamily="34" charset="0"/>
                <a:ea typeface="MS Mincho" panose="02020609040205080304" pitchFamily="49" charset="-128"/>
                <a:cs typeface="Times New Roman" panose="02020603050405020304" pitchFamily="18" charset="0"/>
              </a:rPr>
              <a:t>Tôi mong bạn </a:t>
            </a:r>
            <a:r>
              <a:rPr lang="en-US" sz="1200">
                <a:effectLst/>
                <a:latin typeface="Arial" panose="020B0604020202020204" pitchFamily="34" charset="0"/>
                <a:ea typeface="MS Mincho" panose="02020609040205080304" pitchFamily="49" charset="-128"/>
                <a:cs typeface="Times New Roman" panose="02020603050405020304" pitchFamily="18" charset="0"/>
              </a:rPr>
              <a:t>không nói chuyện riêng trong lớp</a:t>
            </a:r>
            <a:r>
              <a:rPr lang="vi-VN" sz="1200">
                <a:effectLst/>
                <a:latin typeface="Arial" panose="020B0604020202020204" pitchFamily="34" charset="0"/>
                <a:ea typeface="MS Mincho" panose="02020609040205080304" pitchFamily="49" charset="-128"/>
                <a:cs typeface="Times New Roman" panose="02020603050405020304" pitchFamily="18" charset="0"/>
              </a:rPr>
              <a:t>.</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gn="just">
              <a:lnSpc>
                <a:spcPct val="150000"/>
              </a:lnSpc>
              <a:buFont typeface="Arial" panose="020B0604020202020204" pitchFamily="34" charset="0"/>
              <a:buChar char="-"/>
            </a:pPr>
            <a:r>
              <a:rPr lang="vi-VN" sz="1200">
                <a:effectLst/>
                <a:latin typeface="Arial" panose="020B0604020202020204" pitchFamily="34" charset="0"/>
                <a:ea typeface="Arial" panose="020B0604020202020204" pitchFamily="34" charset="0"/>
                <a:cs typeface="Times New Roman" panose="02020603050405020304" pitchFamily="18" charset="0"/>
              </a:rPr>
              <a:t>GV có thể cho HS nhận xét theo chiều kim đồng hồ và theo chiều ngược lại để mỗi bạn có ít nhất ý kiến từ 2 người.</a:t>
            </a:r>
            <a:endParaRPr lang="en-US" sz="1200">
              <a:effectLst/>
              <a:latin typeface="Cambria" panose="02040503050406030204" pitchFamily="18" charset="0"/>
              <a:ea typeface="Arial" panose="020B0604020202020204" pitchFamily="34" charset="0"/>
              <a:cs typeface="Times New Roman" panose="02020603050405020304" pitchFamily="18" charset="0"/>
            </a:endParaRPr>
          </a:p>
          <a:p>
            <a:endParaRPr lang="en-US"/>
          </a:p>
        </p:txBody>
      </p:sp>
      <p:sp>
        <p:nvSpPr>
          <p:cNvPr id="4" name="Chỗ dành sẵn cho Số hiệu Bản chiế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6FD174-5835-4FD9-BC92-78A4BA89AD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17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vi-VN" sz="1800" b="1" i="1">
                <a:effectLst/>
                <a:latin typeface="Arial" panose="020B0604020202020204" pitchFamily="34" charset="0"/>
                <a:ea typeface="MS Mincho" panose="02020609040205080304" pitchFamily="49" charset="-128"/>
                <a:cs typeface="Times New Roman" panose="02020603050405020304" pitchFamily="18" charset="0"/>
              </a:rPr>
              <a:t>1. Cho HS tự đánh giá theo câu hỏi sau:</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algn="just">
              <a:lnSpc>
                <a:spcPct val="115000"/>
              </a:lnSpc>
            </a:pPr>
            <a:r>
              <a:rPr lang="en-US" sz="1800" b="1" i="1">
                <a:effectLst/>
                <a:latin typeface="Arial" panose="020B0604020202020204" pitchFamily="34" charset="0"/>
                <a:ea typeface="MS Mincho" panose="02020609040205080304" pitchFamily="49" charset="-128"/>
                <a:cs typeface="Times New Roman" panose="02020603050405020304" pitchFamily="18" charset="0"/>
              </a:rPr>
              <a:t>(Bảng)</a:t>
            </a:r>
          </a:p>
          <a:p>
            <a:pPr algn="just">
              <a:lnSpc>
                <a:spcPct val="115000"/>
              </a:lnSpc>
            </a:pPr>
            <a:r>
              <a:rPr lang="vi-VN" sz="1800" b="1" i="1">
                <a:effectLst/>
                <a:latin typeface="Arial" panose="020B0604020202020204" pitchFamily="34" charset="0"/>
                <a:ea typeface="MS Mincho" panose="02020609040205080304" pitchFamily="49" charset="-128"/>
                <a:cs typeface="Times New Roman" panose="02020603050405020304" pitchFamily="18" charset="0"/>
              </a:rPr>
              <a:t>2. Tổ chức cho HS đánh giá đồng đẳng</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gn="just">
              <a:lnSpc>
                <a:spcPct val="115000"/>
              </a:lnSpc>
              <a:buFont typeface="Arial" panose="020B0604020202020204" pitchFamily="34" charset="0"/>
              <a:buChar char="-"/>
            </a:pPr>
            <a:r>
              <a:rPr lang="vi-VN" sz="1800">
                <a:effectLst/>
                <a:latin typeface="Arial" panose="020B0604020202020204" pitchFamily="34" charset="0"/>
                <a:ea typeface="Arial" panose="020B0604020202020204" pitchFamily="34" charset="0"/>
                <a:cs typeface="Times New Roman" panose="02020603050405020304" pitchFamily="18" charset="0"/>
              </a:rPr>
              <a:t>Gv yêu cầu HS làm việc theo nhóm: mỗi bạn ghi nhận 1 điểm đáng yêu ở bạn và 1 điểm mong muốn bạn tiến bộ hơn (làm theo chiều kim đồng hồ).</a:t>
            </a:r>
            <a:endParaRPr lang="en-US" sz="1800">
              <a:effectLst/>
              <a:latin typeface="Cambria" panose="02040503050406030204" pitchFamily="18" charset="0"/>
              <a:ea typeface="Arial" panose="020B0604020202020204" pitchFamily="34" charset="0"/>
              <a:cs typeface="Times New Roman" panose="02020603050405020304" pitchFamily="18" charset="0"/>
            </a:endParaRPr>
          </a:p>
          <a:p>
            <a:pPr algn="just">
              <a:lnSpc>
                <a:spcPct val="115000"/>
              </a:lnSpc>
            </a:pPr>
            <a:r>
              <a:rPr lang="en-US" sz="1800" b="1" i="1">
                <a:effectLst/>
                <a:latin typeface="Arial" panose="020B0604020202020204" pitchFamily="34" charset="0"/>
                <a:ea typeface="MS Mincho" panose="02020609040205080304" pitchFamily="49" charset="-128"/>
                <a:cs typeface="Times New Roman" panose="02020603050405020304" pitchFamily="18" charset="0"/>
              </a:rPr>
              <a:t>3. GV tổng hợp kết quả</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gn="just">
              <a:lnSpc>
                <a:spcPct val="115000"/>
              </a:lnSpc>
              <a:buFont typeface="Arial" panose="020B0604020202020204" pitchFamily="34" charset="0"/>
              <a:buChar char="-"/>
            </a:pPr>
            <a:r>
              <a:rPr lang="en-US" sz="1800">
                <a:effectLst/>
                <a:latin typeface="Arial" panose="020B0604020202020204" pitchFamily="34" charset="0"/>
                <a:ea typeface="Arial" panose="020B0604020202020204" pitchFamily="34" charset="0"/>
                <a:cs typeface="Times New Roman" panose="02020603050405020304" pitchFamily="18" charset="0"/>
              </a:rPr>
              <a:t>GV khảo sát kết quả cá nhân bằng cách hỏi từng câu và yêu cầu HS giơ tay mức độ phù hợp với mình</a:t>
            </a:r>
            <a:endParaRPr lang="en-US" sz="1800">
              <a:effectLst/>
              <a:latin typeface="Cambria" panose="02040503050406030204" pitchFamily="18" charset="0"/>
              <a:ea typeface="Arial" panose="020B0604020202020204" pitchFamily="34" charset="0"/>
              <a:cs typeface="Times New Roman" panose="02020603050405020304" pitchFamily="18" charset="0"/>
            </a:endParaRPr>
          </a:p>
          <a:p>
            <a:pPr marL="342900" lvl="0" indent="-342900" algn="just">
              <a:lnSpc>
                <a:spcPct val="115000"/>
              </a:lnSpc>
              <a:buFont typeface="Arial" panose="020B0604020202020204" pitchFamily="34" charset="0"/>
              <a:buChar char="-"/>
            </a:pPr>
            <a:r>
              <a:rPr lang="en-US" sz="1800">
                <a:effectLst/>
                <a:latin typeface="Arial" panose="020B0604020202020204" pitchFamily="34" charset="0"/>
                <a:ea typeface="Arial" panose="020B0604020202020204" pitchFamily="34" charset="0"/>
                <a:cs typeface="Times New Roman" panose="02020603050405020304" pitchFamily="18" charset="0"/>
              </a:rPr>
              <a:t>GV hỏi kết quả khảo sát nhóm; sau đó đưa ra nhận xét tổng hợp</a:t>
            </a:r>
            <a:endParaRPr lang="en-US" sz="1800">
              <a:effectLst/>
              <a:latin typeface="Cambria" panose="02040503050406030204" pitchFamily="18" charset="0"/>
              <a:ea typeface="Arial" panose="020B0604020202020204" pitchFamily="34" charset="0"/>
              <a:cs typeface="Times New Roman" panose="02020603050405020304" pitchFamily="18" charset="0"/>
            </a:endParaRPr>
          </a:p>
          <a:p>
            <a:pPr marL="342900" lvl="0" indent="-342900" algn="just">
              <a:lnSpc>
                <a:spcPct val="115000"/>
              </a:lnSpc>
              <a:buFont typeface="Arial" panose="020B0604020202020204" pitchFamily="34" charset="0"/>
              <a:buChar char="-"/>
            </a:pPr>
            <a:r>
              <a:rPr lang="vi-VN" sz="1800">
                <a:effectLst/>
                <a:latin typeface="Arial" panose="020B0604020202020204" pitchFamily="34" charset="0"/>
                <a:ea typeface="Arial" panose="020B0604020202020204" pitchFamily="34" charset="0"/>
                <a:cs typeface="Times New Roman" panose="02020603050405020304" pitchFamily="18" charset="0"/>
              </a:rPr>
              <a:t>GV yêu cầu HS tiếp tục phát huy nét đáng yêu của bản thân</a:t>
            </a:r>
            <a:r>
              <a:rPr lang="en-US" sz="1800">
                <a:effectLst/>
                <a:latin typeface="Arial" panose="020B0604020202020204" pitchFamily="34" charset="0"/>
                <a:ea typeface="Arial" panose="020B0604020202020204" pitchFamily="34" charset="0"/>
                <a:cs typeface="Times New Roman" panose="02020603050405020304" pitchFamily="18" charset="0"/>
              </a:rPr>
              <a:t> trong cuộc sống hằng ngày.</a:t>
            </a:r>
            <a:endParaRPr lang="en-US" sz="1800">
              <a:effectLst/>
              <a:latin typeface="Cambria" panose="02040503050406030204" pitchFamily="18" charset="0"/>
              <a:ea typeface="Arial" panose="020B0604020202020204" pitchFamily="34" charset="0"/>
              <a:cs typeface="Times New Roman" panose="02020603050405020304" pitchFamily="18" charset="0"/>
            </a:endParaRPr>
          </a:p>
          <a:p>
            <a:endParaRPr lang="en-US"/>
          </a:p>
        </p:txBody>
      </p:sp>
      <p:sp>
        <p:nvSpPr>
          <p:cNvPr id="4" name="Chỗ dành sẵn cho Số hiệu Bản chiếu 3"/>
          <p:cNvSpPr>
            <a:spLocks noGrp="1"/>
          </p:cNvSpPr>
          <p:nvPr>
            <p:ph type="sldNum" sz="quarter" idx="5"/>
          </p:nvPr>
        </p:nvSpPr>
        <p:spPr/>
        <p:txBody>
          <a:bodyPr/>
          <a:lstStyle/>
          <a:p>
            <a:fld id="{4EF9623A-38FA-4368-B4A4-57CC3EA98207}" type="slidenum">
              <a:rPr lang="en-US" smtClean="0"/>
              <a:t>17</a:t>
            </a:fld>
            <a:endParaRPr lang="en-US"/>
          </a:p>
        </p:txBody>
      </p:sp>
    </p:spTree>
    <p:extLst>
      <p:ext uri="{BB962C8B-B14F-4D97-AF65-F5344CB8AC3E}">
        <p14:creationId xmlns:p14="http://schemas.microsoft.com/office/powerpoint/2010/main" val="3455616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295471E-18BF-40FC-9F9D-09BC4F53AF2F}"/>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7ED670FD-A395-4F6E-95F4-BC4CEE085332}"/>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4702E957-4BC8-425A-814C-3C436C2B5C2E}"/>
              </a:ext>
            </a:extLst>
          </p:cNvPr>
          <p:cNvSpPr>
            <a:spLocks noGrp="1"/>
          </p:cNvSpPr>
          <p:nvPr>
            <p:ph type="dt" sz="half" idx="10"/>
          </p:nvPr>
        </p:nvSpPr>
        <p:spPr/>
        <p:txBody>
          <a:bodyPr/>
          <a:lstStyle/>
          <a:p>
            <a:fld id="{1CBD879B-4A4E-4076-9BCE-698C12C258DB}" type="datetimeFigureOut">
              <a:rPr lang="en-US" smtClean="0"/>
              <a:t>2/17/2022</a:t>
            </a:fld>
            <a:endParaRPr lang="en-US"/>
          </a:p>
        </p:txBody>
      </p:sp>
      <p:sp>
        <p:nvSpPr>
          <p:cNvPr id="5" name="Chỗ dành sẵn cho Chân trang 4">
            <a:extLst>
              <a:ext uri="{FF2B5EF4-FFF2-40B4-BE49-F238E27FC236}">
                <a16:creationId xmlns:a16="http://schemas.microsoft.com/office/drawing/2014/main" id="{01B9CB3A-551E-4ED2-AEAC-351F12746818}"/>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8AFFDBDD-DFE4-4EC1-8873-F3C7CD1B19D1}"/>
              </a:ext>
            </a:extLst>
          </p:cNvPr>
          <p:cNvSpPr>
            <a:spLocks noGrp="1"/>
          </p:cNvSpPr>
          <p:nvPr>
            <p:ph type="sldNum" sz="quarter" idx="12"/>
          </p:nvPr>
        </p:nvSpPr>
        <p:spPr/>
        <p:txBody>
          <a:bodyPr/>
          <a:lstStyle/>
          <a:p>
            <a:fld id="{264EC4FD-46EA-4F6E-A3CE-1CD2E7D4D1D5}" type="slidenum">
              <a:rPr lang="en-US" smtClean="0"/>
              <a:t>‹#›</a:t>
            </a:fld>
            <a:endParaRPr lang="en-US"/>
          </a:p>
        </p:txBody>
      </p:sp>
    </p:spTree>
    <p:extLst>
      <p:ext uri="{BB962C8B-B14F-4D97-AF65-F5344CB8AC3E}">
        <p14:creationId xmlns:p14="http://schemas.microsoft.com/office/powerpoint/2010/main" val="2200034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40851EB-1B94-41B7-A8A6-2B454B5EAC6E}"/>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CA7A273A-2FC3-4559-B985-8AD1DB301E55}"/>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770F3AFC-ECD0-41EB-989B-3FF708427F2F}"/>
              </a:ext>
            </a:extLst>
          </p:cNvPr>
          <p:cNvSpPr>
            <a:spLocks noGrp="1"/>
          </p:cNvSpPr>
          <p:nvPr>
            <p:ph type="dt" sz="half" idx="10"/>
          </p:nvPr>
        </p:nvSpPr>
        <p:spPr/>
        <p:txBody>
          <a:bodyPr/>
          <a:lstStyle/>
          <a:p>
            <a:fld id="{1CBD879B-4A4E-4076-9BCE-698C12C258DB}" type="datetimeFigureOut">
              <a:rPr lang="en-US" smtClean="0"/>
              <a:t>2/17/2022</a:t>
            </a:fld>
            <a:endParaRPr lang="en-US"/>
          </a:p>
        </p:txBody>
      </p:sp>
      <p:sp>
        <p:nvSpPr>
          <p:cNvPr id="5" name="Chỗ dành sẵn cho Chân trang 4">
            <a:extLst>
              <a:ext uri="{FF2B5EF4-FFF2-40B4-BE49-F238E27FC236}">
                <a16:creationId xmlns:a16="http://schemas.microsoft.com/office/drawing/2014/main" id="{62120071-5351-465E-8324-117D4996FD0D}"/>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A454929E-87CA-43A8-9929-F6B9BD90B51A}"/>
              </a:ext>
            </a:extLst>
          </p:cNvPr>
          <p:cNvSpPr>
            <a:spLocks noGrp="1"/>
          </p:cNvSpPr>
          <p:nvPr>
            <p:ph type="sldNum" sz="quarter" idx="12"/>
          </p:nvPr>
        </p:nvSpPr>
        <p:spPr/>
        <p:txBody>
          <a:bodyPr/>
          <a:lstStyle/>
          <a:p>
            <a:fld id="{264EC4FD-46EA-4F6E-A3CE-1CD2E7D4D1D5}" type="slidenum">
              <a:rPr lang="en-US" smtClean="0"/>
              <a:t>‹#›</a:t>
            </a:fld>
            <a:endParaRPr lang="en-US"/>
          </a:p>
        </p:txBody>
      </p:sp>
    </p:spTree>
    <p:extLst>
      <p:ext uri="{BB962C8B-B14F-4D97-AF65-F5344CB8AC3E}">
        <p14:creationId xmlns:p14="http://schemas.microsoft.com/office/powerpoint/2010/main" val="325573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B6CE0977-F9B4-4841-94B0-6C6D8066832C}"/>
              </a:ext>
            </a:extLst>
          </p:cNvPr>
          <p:cNvSpPr>
            <a:spLocks noGrp="1"/>
          </p:cNvSpPr>
          <p:nvPr>
            <p:ph type="title" orient="vert"/>
          </p:nvPr>
        </p:nvSpPr>
        <p:spPr>
          <a:xfrm>
            <a:off x="8724899"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E232F34E-11DC-4611-99F2-E02CB867BA95}"/>
              </a:ext>
            </a:extLst>
          </p:cNvPr>
          <p:cNvSpPr>
            <a:spLocks noGrp="1"/>
          </p:cNvSpPr>
          <p:nvPr>
            <p:ph type="body" orient="vert" idx="1"/>
          </p:nvPr>
        </p:nvSpPr>
        <p:spPr>
          <a:xfrm>
            <a:off x="838199"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E0A6E492-0F44-4CE8-8CC1-ADC5D0B7E9FD}"/>
              </a:ext>
            </a:extLst>
          </p:cNvPr>
          <p:cNvSpPr>
            <a:spLocks noGrp="1"/>
          </p:cNvSpPr>
          <p:nvPr>
            <p:ph type="dt" sz="half" idx="10"/>
          </p:nvPr>
        </p:nvSpPr>
        <p:spPr/>
        <p:txBody>
          <a:bodyPr/>
          <a:lstStyle/>
          <a:p>
            <a:fld id="{1CBD879B-4A4E-4076-9BCE-698C12C258DB}" type="datetimeFigureOut">
              <a:rPr lang="en-US" smtClean="0"/>
              <a:t>2/17/2022</a:t>
            </a:fld>
            <a:endParaRPr lang="en-US"/>
          </a:p>
        </p:txBody>
      </p:sp>
      <p:sp>
        <p:nvSpPr>
          <p:cNvPr id="5" name="Chỗ dành sẵn cho Chân trang 4">
            <a:extLst>
              <a:ext uri="{FF2B5EF4-FFF2-40B4-BE49-F238E27FC236}">
                <a16:creationId xmlns:a16="http://schemas.microsoft.com/office/drawing/2014/main" id="{B7137CD8-D8F2-4838-8F7B-8DD69C938053}"/>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8C7B43D3-DA07-4969-A60D-29ECAC38EC23}"/>
              </a:ext>
            </a:extLst>
          </p:cNvPr>
          <p:cNvSpPr>
            <a:spLocks noGrp="1"/>
          </p:cNvSpPr>
          <p:nvPr>
            <p:ph type="sldNum" sz="quarter" idx="12"/>
          </p:nvPr>
        </p:nvSpPr>
        <p:spPr/>
        <p:txBody>
          <a:bodyPr/>
          <a:lstStyle/>
          <a:p>
            <a:fld id="{264EC4FD-46EA-4F6E-A3CE-1CD2E7D4D1D5}" type="slidenum">
              <a:rPr lang="en-US" smtClean="0"/>
              <a:t>‹#›</a:t>
            </a:fld>
            <a:endParaRPr lang="en-US"/>
          </a:p>
        </p:txBody>
      </p:sp>
    </p:spTree>
    <p:extLst>
      <p:ext uri="{BB962C8B-B14F-4D97-AF65-F5344CB8AC3E}">
        <p14:creationId xmlns:p14="http://schemas.microsoft.com/office/powerpoint/2010/main" val="4065380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1398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355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627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712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964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108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802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2"/>
            <a:ext cx="2844800" cy="365125"/>
          </a:xfrm>
          <a:prstGeom prst="rect">
            <a:avLst/>
          </a:prstGeom>
        </p:spPr>
        <p:txBody>
          <a:bodyPr/>
          <a:lstStyle/>
          <a:p>
            <a:fld id="{530820CF-B880-4189-942D-D702A7CBA730}" type="datetimeFigureOut">
              <a:rPr lang="zh-CN" altLang="en-US" smtClean="0"/>
              <a:t>2022/2/17</a:t>
            </a:fld>
            <a:endParaRPr lang="zh-CN" altLang="en-US"/>
          </a:p>
        </p:txBody>
      </p:sp>
      <p:sp>
        <p:nvSpPr>
          <p:cNvPr id="3" name="页脚占位符 2"/>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737600" y="6356352"/>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623496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58A39A8-F5A2-4B51-891D-64430E899657}"/>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457EF9FB-47FE-4E5A-9CA4-D5454566049F}"/>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C050648E-6AED-4813-97E5-897CFA461420}"/>
              </a:ext>
            </a:extLst>
          </p:cNvPr>
          <p:cNvSpPr>
            <a:spLocks noGrp="1"/>
          </p:cNvSpPr>
          <p:nvPr>
            <p:ph type="dt" sz="half" idx="10"/>
          </p:nvPr>
        </p:nvSpPr>
        <p:spPr/>
        <p:txBody>
          <a:bodyPr/>
          <a:lstStyle/>
          <a:p>
            <a:fld id="{1CBD879B-4A4E-4076-9BCE-698C12C258DB}" type="datetimeFigureOut">
              <a:rPr lang="en-US" smtClean="0"/>
              <a:t>2/17/2022</a:t>
            </a:fld>
            <a:endParaRPr lang="en-US"/>
          </a:p>
        </p:txBody>
      </p:sp>
      <p:sp>
        <p:nvSpPr>
          <p:cNvPr id="5" name="Chỗ dành sẵn cho Chân trang 4">
            <a:extLst>
              <a:ext uri="{FF2B5EF4-FFF2-40B4-BE49-F238E27FC236}">
                <a16:creationId xmlns:a16="http://schemas.microsoft.com/office/drawing/2014/main" id="{E2F6025B-8EFA-4751-920A-6EBC791BDFA0}"/>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C0B57F9F-9F6B-48AE-9F5A-6BEE413E5C74}"/>
              </a:ext>
            </a:extLst>
          </p:cNvPr>
          <p:cNvSpPr>
            <a:spLocks noGrp="1"/>
          </p:cNvSpPr>
          <p:nvPr>
            <p:ph type="sldNum" sz="quarter" idx="12"/>
          </p:nvPr>
        </p:nvSpPr>
        <p:spPr/>
        <p:txBody>
          <a:bodyPr/>
          <a:lstStyle/>
          <a:p>
            <a:fld id="{264EC4FD-46EA-4F6E-A3CE-1CD2E7D4D1D5}" type="slidenum">
              <a:rPr lang="en-US" smtClean="0"/>
              <a:t>‹#›</a:t>
            </a:fld>
            <a:endParaRPr lang="en-US"/>
          </a:p>
        </p:txBody>
      </p:sp>
    </p:spTree>
    <p:extLst>
      <p:ext uri="{BB962C8B-B14F-4D97-AF65-F5344CB8AC3E}">
        <p14:creationId xmlns:p14="http://schemas.microsoft.com/office/powerpoint/2010/main" val="1299709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1"/>
            <a:ext cx="4011084" cy="1162051"/>
          </a:xfrm>
          <a:prstGeom prst="rect">
            <a:avLst/>
          </a:prstGeo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0"/>
            <a:ext cx="6815668" cy="5853113"/>
          </a:xfrm>
          <a:prstGeom prst="rect">
            <a:avLst/>
          </a:prstGeom>
        </p:spPr>
        <p:txBody>
          <a:bodyPr/>
          <a:lstStyle>
            <a:lvl1pPr>
              <a:defRPr sz="4265"/>
            </a:lvl1pPr>
            <a:lvl2pPr>
              <a:defRPr sz="3732"/>
            </a:lvl2pPr>
            <a:lvl3pPr>
              <a:defRPr sz="3198"/>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2"/>
            <a:ext cx="4011084" cy="4691062"/>
          </a:xfrm>
          <a:prstGeom prst="rect">
            <a:avLst/>
          </a:prstGeom>
        </p:spPr>
        <p:txBody>
          <a:bodyPr/>
          <a:lstStyle>
            <a:lvl1pPr marL="0" indent="0">
              <a:buNone/>
              <a:defRPr sz="1867"/>
            </a:lvl1pPr>
            <a:lvl2pPr marL="609410" indent="0">
              <a:buNone/>
              <a:defRPr sz="1598"/>
            </a:lvl2pPr>
            <a:lvl3pPr marL="1218819" indent="0">
              <a:buNone/>
              <a:defRPr sz="1333"/>
            </a:lvl3pPr>
            <a:lvl4pPr marL="1828229" indent="0">
              <a:buNone/>
              <a:defRPr sz="1200"/>
            </a:lvl4pPr>
            <a:lvl5pPr marL="2437639" indent="0">
              <a:buNone/>
              <a:defRPr sz="1200"/>
            </a:lvl5pPr>
            <a:lvl6pPr marL="3047048" indent="0">
              <a:buNone/>
              <a:defRPr sz="1200"/>
            </a:lvl6pPr>
            <a:lvl7pPr marL="3656456" indent="0">
              <a:buNone/>
              <a:defRPr sz="1200"/>
            </a:lvl7pPr>
            <a:lvl8pPr marL="4265867" indent="0">
              <a:buNone/>
              <a:defRPr sz="1200"/>
            </a:lvl8pPr>
            <a:lvl9pPr marL="487527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00" y="6356352"/>
            <a:ext cx="2844800" cy="365125"/>
          </a:xfrm>
          <a:prstGeom prst="rect">
            <a:avLst/>
          </a:prstGeom>
        </p:spPr>
        <p:txBody>
          <a:bodyPr/>
          <a:lstStyle/>
          <a:p>
            <a:fld id="{530820CF-B880-4189-942D-D702A7CBA730}" type="datetimeFigureOut">
              <a:rPr lang="zh-CN" altLang="en-US" smtClean="0"/>
              <a:t>2022/2/17</a:t>
            </a:fld>
            <a:endParaRPr lang="zh-CN" altLang="en-US"/>
          </a:p>
        </p:txBody>
      </p:sp>
      <p:sp>
        <p:nvSpPr>
          <p:cNvPr id="6" name="页脚占位符 5"/>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2"/>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339581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2776"/>
            <a:ext cx="7315200" cy="4114800"/>
          </a:xfrm>
          <a:prstGeom prst="rect">
            <a:avLst/>
          </a:prstGeom>
        </p:spPr>
        <p:txBody>
          <a:bodyPr/>
          <a:lstStyle>
            <a:lvl1pPr marL="0" indent="0">
              <a:buNone/>
              <a:defRPr sz="4265"/>
            </a:lvl1pPr>
            <a:lvl2pPr marL="609410" indent="0">
              <a:buNone/>
              <a:defRPr sz="3732"/>
            </a:lvl2pPr>
            <a:lvl3pPr marL="1218819" indent="0">
              <a:buNone/>
              <a:defRPr sz="3198"/>
            </a:lvl3pPr>
            <a:lvl4pPr marL="1828229" indent="0">
              <a:buNone/>
              <a:defRPr sz="2667"/>
            </a:lvl4pPr>
            <a:lvl5pPr marL="2437639" indent="0">
              <a:buNone/>
              <a:defRPr sz="2667"/>
            </a:lvl5pPr>
            <a:lvl6pPr marL="3047048" indent="0">
              <a:buNone/>
              <a:defRPr sz="2667"/>
            </a:lvl6pPr>
            <a:lvl7pPr marL="3656456" indent="0">
              <a:buNone/>
              <a:defRPr sz="2667"/>
            </a:lvl7pPr>
            <a:lvl8pPr marL="4265867" indent="0">
              <a:buNone/>
              <a:defRPr sz="2667"/>
            </a:lvl8pPr>
            <a:lvl9pPr marL="4875275" indent="0">
              <a:buNone/>
              <a:defRPr sz="2667"/>
            </a:lvl9pPr>
          </a:lstStyle>
          <a:p>
            <a:endParaRPr lang="zh-CN" altLang="en-US"/>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867"/>
            </a:lvl1pPr>
            <a:lvl2pPr marL="609410" indent="0">
              <a:buNone/>
              <a:defRPr sz="1598"/>
            </a:lvl2pPr>
            <a:lvl3pPr marL="1218819" indent="0">
              <a:buNone/>
              <a:defRPr sz="1333"/>
            </a:lvl3pPr>
            <a:lvl4pPr marL="1828229" indent="0">
              <a:buNone/>
              <a:defRPr sz="1200"/>
            </a:lvl4pPr>
            <a:lvl5pPr marL="2437639" indent="0">
              <a:buNone/>
              <a:defRPr sz="1200"/>
            </a:lvl5pPr>
            <a:lvl6pPr marL="3047048" indent="0">
              <a:buNone/>
              <a:defRPr sz="1200"/>
            </a:lvl6pPr>
            <a:lvl7pPr marL="3656456" indent="0">
              <a:buNone/>
              <a:defRPr sz="1200"/>
            </a:lvl7pPr>
            <a:lvl8pPr marL="4265867" indent="0">
              <a:buNone/>
              <a:defRPr sz="1200"/>
            </a:lvl8pPr>
            <a:lvl9pPr marL="487527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a:xfrm>
            <a:off x="609600" y="6356352"/>
            <a:ext cx="2844800" cy="365125"/>
          </a:xfrm>
          <a:prstGeom prst="rect">
            <a:avLst/>
          </a:prstGeom>
        </p:spPr>
        <p:txBody>
          <a:bodyPr/>
          <a:lstStyle/>
          <a:p>
            <a:fld id="{530820CF-B880-4189-942D-D702A7CBA730}" type="datetimeFigureOut">
              <a:rPr lang="zh-CN" altLang="en-US" smtClean="0"/>
              <a:t>2022/2/17</a:t>
            </a:fld>
            <a:endParaRPr lang="zh-CN" altLang="en-US"/>
          </a:p>
        </p:txBody>
      </p:sp>
      <p:sp>
        <p:nvSpPr>
          <p:cNvPr id="6" name="页脚占位符 5"/>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737600" y="6356352"/>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1811658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2"/>
            <a:ext cx="2844800" cy="365125"/>
          </a:xfrm>
          <a:prstGeom prst="rect">
            <a:avLst/>
          </a:prstGeom>
        </p:spPr>
        <p:txBody>
          <a:bodyPr/>
          <a:lstStyle/>
          <a:p>
            <a:fld id="{530820CF-B880-4189-942D-D702A7CBA730}" type="datetimeFigureOut">
              <a:rPr lang="zh-CN" altLang="en-US" smtClean="0"/>
              <a:t>2022/2/17</a:t>
            </a:fld>
            <a:endParaRPr lang="zh-CN" altLang="en-US"/>
          </a:p>
        </p:txBody>
      </p:sp>
      <p:sp>
        <p:nvSpPr>
          <p:cNvPr id="5" name="页脚占位符 4"/>
          <p:cNvSpPr>
            <a:spLocks noGrp="1"/>
          </p:cNvSpPr>
          <p:nvPr>
            <p:ph type="ftr" sz="quarter" idx="11"/>
          </p:nvPr>
        </p:nvSpPr>
        <p:spPr>
          <a:xfrm>
            <a:off x="4165600" y="6356352"/>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2"/>
            <a:ext cx="2844800" cy="365125"/>
          </a:xfrm>
          <a:prstGeom prst="rect">
            <a:avLst/>
          </a:prstGeom>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423683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423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E312BC2-9FD9-4155-BD6F-2A89BBD6A609}"/>
              </a:ext>
            </a:extLst>
          </p:cNvPr>
          <p:cNvSpPr/>
          <p:nvPr userDrawn="1"/>
        </p:nvSpPr>
        <p:spPr>
          <a:xfrm>
            <a:off x="1199456" y="549569"/>
            <a:ext cx="2784309" cy="1151772"/>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8"/>
          </a:p>
        </p:txBody>
      </p:sp>
      <p:sp>
        <p:nvSpPr>
          <p:cNvPr id="4" name="矩形 3">
            <a:extLst>
              <a:ext uri="{FF2B5EF4-FFF2-40B4-BE49-F238E27FC236}">
                <a16:creationId xmlns:a16="http://schemas.microsoft.com/office/drawing/2014/main" id="{5B08C38A-797C-4317-852B-F4C09C399E55}"/>
              </a:ext>
            </a:extLst>
          </p:cNvPr>
          <p:cNvSpPr/>
          <p:nvPr userDrawn="1"/>
        </p:nvSpPr>
        <p:spPr>
          <a:xfrm>
            <a:off x="911424" y="933493"/>
            <a:ext cx="2784309" cy="1151772"/>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8"/>
          </a:p>
        </p:txBody>
      </p:sp>
    </p:spTree>
    <p:extLst>
      <p:ext uri="{BB962C8B-B14F-4D97-AF65-F5344CB8AC3E}">
        <p14:creationId xmlns:p14="http://schemas.microsoft.com/office/powerpoint/2010/main" val="831518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162410-77BC-4FE7-86D1-050476CF49E4}"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BFC0C-2D20-4A55-B49C-C608E74F207C}" type="slidenum">
              <a:rPr lang="en-US" smtClean="0"/>
              <a:t>‹#›</a:t>
            </a:fld>
            <a:endParaRPr lang="en-US"/>
          </a:p>
        </p:txBody>
      </p:sp>
    </p:spTree>
    <p:extLst>
      <p:ext uri="{BB962C8B-B14F-4D97-AF65-F5344CB8AC3E}">
        <p14:creationId xmlns:p14="http://schemas.microsoft.com/office/powerpoint/2010/main" val="87407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162410-77BC-4FE7-86D1-050476CF49E4}"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BFC0C-2D20-4A55-B49C-C608E74F207C}" type="slidenum">
              <a:rPr lang="en-US" smtClean="0"/>
              <a:t>‹#›</a:t>
            </a:fld>
            <a:endParaRPr lang="en-US"/>
          </a:p>
        </p:txBody>
      </p:sp>
    </p:spTree>
    <p:extLst>
      <p:ext uri="{BB962C8B-B14F-4D97-AF65-F5344CB8AC3E}">
        <p14:creationId xmlns:p14="http://schemas.microsoft.com/office/powerpoint/2010/main" val="16418564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4162410-77BC-4FE7-86D1-050476CF49E4}"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BFC0C-2D20-4A55-B49C-C608E74F207C}" type="slidenum">
              <a:rPr lang="en-US" smtClean="0"/>
              <a:t>‹#›</a:t>
            </a:fld>
            <a:endParaRPr lang="en-US"/>
          </a:p>
        </p:txBody>
      </p:sp>
    </p:spTree>
    <p:extLst>
      <p:ext uri="{BB962C8B-B14F-4D97-AF65-F5344CB8AC3E}">
        <p14:creationId xmlns:p14="http://schemas.microsoft.com/office/powerpoint/2010/main" val="1653903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162410-77BC-4FE7-86D1-050476CF49E4}" type="datetimeFigureOut">
              <a:rPr lang="en-US" smtClean="0"/>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BFC0C-2D20-4A55-B49C-C608E74F207C}" type="slidenum">
              <a:rPr lang="en-US" smtClean="0"/>
              <a:t>‹#›</a:t>
            </a:fld>
            <a:endParaRPr lang="en-US"/>
          </a:p>
        </p:txBody>
      </p:sp>
    </p:spTree>
    <p:extLst>
      <p:ext uri="{BB962C8B-B14F-4D97-AF65-F5344CB8AC3E}">
        <p14:creationId xmlns:p14="http://schemas.microsoft.com/office/powerpoint/2010/main" val="1321488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162410-77BC-4FE7-86D1-050476CF49E4}" type="datetimeFigureOut">
              <a:rPr lang="en-US" smtClean="0"/>
              <a:t>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7BFC0C-2D20-4A55-B49C-C608E74F207C}" type="slidenum">
              <a:rPr lang="en-US" smtClean="0"/>
              <a:t>‹#›</a:t>
            </a:fld>
            <a:endParaRPr lang="en-US"/>
          </a:p>
        </p:txBody>
      </p:sp>
    </p:spTree>
    <p:extLst>
      <p:ext uri="{BB962C8B-B14F-4D97-AF65-F5344CB8AC3E}">
        <p14:creationId xmlns:p14="http://schemas.microsoft.com/office/powerpoint/2010/main" val="2887267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F6E048F-982D-451C-B6BC-7E3FF6C3D143}"/>
              </a:ext>
            </a:extLst>
          </p:cNvPr>
          <p:cNvSpPr>
            <a:spLocks noGrp="1"/>
          </p:cNvSpPr>
          <p:nvPr>
            <p:ph type="title"/>
          </p:nvPr>
        </p:nvSpPr>
        <p:spPr>
          <a:xfrm>
            <a:off x="831852"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AF220E74-8504-4CAD-9D33-D0E6748EC484}"/>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1BD56DDA-907F-4F66-9430-0B42A030606E}"/>
              </a:ext>
            </a:extLst>
          </p:cNvPr>
          <p:cNvSpPr>
            <a:spLocks noGrp="1"/>
          </p:cNvSpPr>
          <p:nvPr>
            <p:ph type="dt" sz="half" idx="10"/>
          </p:nvPr>
        </p:nvSpPr>
        <p:spPr/>
        <p:txBody>
          <a:bodyPr/>
          <a:lstStyle/>
          <a:p>
            <a:fld id="{1CBD879B-4A4E-4076-9BCE-698C12C258DB}" type="datetimeFigureOut">
              <a:rPr lang="en-US" smtClean="0"/>
              <a:t>2/17/2022</a:t>
            </a:fld>
            <a:endParaRPr lang="en-US"/>
          </a:p>
        </p:txBody>
      </p:sp>
      <p:sp>
        <p:nvSpPr>
          <p:cNvPr id="5" name="Chỗ dành sẵn cho Chân trang 4">
            <a:extLst>
              <a:ext uri="{FF2B5EF4-FFF2-40B4-BE49-F238E27FC236}">
                <a16:creationId xmlns:a16="http://schemas.microsoft.com/office/drawing/2014/main" id="{4C21665D-AE68-4D80-9CDD-AFAC66E04CBD}"/>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F67E7A3D-3ED2-48AF-98FF-22F3FF11215C}"/>
              </a:ext>
            </a:extLst>
          </p:cNvPr>
          <p:cNvSpPr>
            <a:spLocks noGrp="1"/>
          </p:cNvSpPr>
          <p:nvPr>
            <p:ph type="sldNum" sz="quarter" idx="12"/>
          </p:nvPr>
        </p:nvSpPr>
        <p:spPr/>
        <p:txBody>
          <a:bodyPr/>
          <a:lstStyle/>
          <a:p>
            <a:fld id="{264EC4FD-46EA-4F6E-A3CE-1CD2E7D4D1D5}" type="slidenum">
              <a:rPr lang="en-US" smtClean="0"/>
              <a:t>‹#›</a:t>
            </a:fld>
            <a:endParaRPr lang="en-US"/>
          </a:p>
        </p:txBody>
      </p:sp>
    </p:spTree>
    <p:extLst>
      <p:ext uri="{BB962C8B-B14F-4D97-AF65-F5344CB8AC3E}">
        <p14:creationId xmlns:p14="http://schemas.microsoft.com/office/powerpoint/2010/main" val="17775691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162410-77BC-4FE7-86D1-050476CF49E4}" type="datetimeFigureOut">
              <a:rPr lang="en-US" smtClean="0"/>
              <a:t>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7BFC0C-2D20-4A55-B49C-C608E74F207C}" type="slidenum">
              <a:rPr lang="en-US" smtClean="0"/>
              <a:t>‹#›</a:t>
            </a:fld>
            <a:endParaRPr lang="en-US"/>
          </a:p>
        </p:txBody>
      </p:sp>
    </p:spTree>
    <p:extLst>
      <p:ext uri="{BB962C8B-B14F-4D97-AF65-F5344CB8AC3E}">
        <p14:creationId xmlns:p14="http://schemas.microsoft.com/office/powerpoint/2010/main" val="7150909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162410-77BC-4FE7-86D1-050476CF49E4}" type="datetimeFigureOut">
              <a:rPr lang="en-US" smtClean="0"/>
              <a:t>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7BFC0C-2D20-4A55-B49C-C608E74F207C}" type="slidenum">
              <a:rPr lang="en-US" smtClean="0"/>
              <a:t>‹#›</a:t>
            </a:fld>
            <a:endParaRPr lang="en-US"/>
          </a:p>
        </p:txBody>
      </p:sp>
    </p:spTree>
    <p:extLst>
      <p:ext uri="{BB962C8B-B14F-4D97-AF65-F5344CB8AC3E}">
        <p14:creationId xmlns:p14="http://schemas.microsoft.com/office/powerpoint/2010/main" val="20908990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fld id="{A4162410-77BC-4FE7-86D1-050476CF49E4}" type="datetimeFigureOut">
              <a:rPr lang="en-US" smtClean="0"/>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BFC0C-2D20-4A55-B49C-C608E74F207C}" type="slidenum">
              <a:rPr lang="en-US" smtClean="0"/>
              <a:t>‹#›</a:t>
            </a:fld>
            <a:endParaRPr lang="en-US"/>
          </a:p>
        </p:txBody>
      </p:sp>
    </p:spTree>
    <p:extLst>
      <p:ext uri="{BB962C8B-B14F-4D97-AF65-F5344CB8AC3E}">
        <p14:creationId xmlns:p14="http://schemas.microsoft.com/office/powerpoint/2010/main" val="2921010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Edit Master text styles</a:t>
            </a:r>
          </a:p>
        </p:txBody>
      </p:sp>
      <p:sp>
        <p:nvSpPr>
          <p:cNvPr id="5" name="Date Placeholder 4"/>
          <p:cNvSpPr>
            <a:spLocks noGrp="1"/>
          </p:cNvSpPr>
          <p:nvPr>
            <p:ph type="dt" sz="half" idx="10"/>
          </p:nvPr>
        </p:nvSpPr>
        <p:spPr/>
        <p:txBody>
          <a:bodyPr/>
          <a:lstStyle/>
          <a:p>
            <a:fld id="{A4162410-77BC-4FE7-86D1-050476CF49E4}" type="datetimeFigureOut">
              <a:rPr lang="en-US" smtClean="0"/>
              <a:t>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7BFC0C-2D20-4A55-B49C-C608E74F207C}" type="slidenum">
              <a:rPr lang="en-US" smtClean="0"/>
              <a:t>‹#›</a:t>
            </a:fld>
            <a:endParaRPr lang="en-US"/>
          </a:p>
        </p:txBody>
      </p:sp>
    </p:spTree>
    <p:extLst>
      <p:ext uri="{BB962C8B-B14F-4D97-AF65-F5344CB8AC3E}">
        <p14:creationId xmlns:p14="http://schemas.microsoft.com/office/powerpoint/2010/main" val="29876262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162410-77BC-4FE7-86D1-050476CF49E4}"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BFC0C-2D20-4A55-B49C-C608E74F207C}" type="slidenum">
              <a:rPr lang="en-US" smtClean="0"/>
              <a:t>‹#›</a:t>
            </a:fld>
            <a:endParaRPr lang="en-US"/>
          </a:p>
        </p:txBody>
      </p:sp>
    </p:spTree>
    <p:extLst>
      <p:ext uri="{BB962C8B-B14F-4D97-AF65-F5344CB8AC3E}">
        <p14:creationId xmlns:p14="http://schemas.microsoft.com/office/powerpoint/2010/main" val="26150954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162410-77BC-4FE7-86D1-050476CF49E4}" type="datetimeFigureOut">
              <a:rPr lang="en-US" smtClean="0"/>
              <a:t>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7BFC0C-2D20-4A55-B49C-C608E74F207C}" type="slidenum">
              <a:rPr lang="en-US" smtClean="0"/>
              <a:t>‹#›</a:t>
            </a:fld>
            <a:endParaRPr lang="en-US"/>
          </a:p>
        </p:txBody>
      </p:sp>
    </p:spTree>
    <p:extLst>
      <p:ext uri="{BB962C8B-B14F-4D97-AF65-F5344CB8AC3E}">
        <p14:creationId xmlns:p14="http://schemas.microsoft.com/office/powerpoint/2010/main" val="408066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D2EF44C-52E7-42E5-8964-50B65E3B8AFC}"/>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434DF42C-35F9-4CC5-A124-648783BAD66E}"/>
              </a:ext>
            </a:extLst>
          </p:cNvPr>
          <p:cNvSpPr>
            <a:spLocks noGrp="1"/>
          </p:cNvSpPr>
          <p:nvPr>
            <p:ph sz="half" idx="1"/>
          </p:nvPr>
        </p:nvSpPr>
        <p:spPr>
          <a:xfrm>
            <a:off x="838201"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682A3350-4A8E-4921-84B9-AB938BC6F6F1}"/>
              </a:ext>
            </a:extLst>
          </p:cNvPr>
          <p:cNvSpPr>
            <a:spLocks noGrp="1"/>
          </p:cNvSpPr>
          <p:nvPr>
            <p:ph sz="half" idx="2"/>
          </p:nvPr>
        </p:nvSpPr>
        <p:spPr>
          <a:xfrm>
            <a:off x="6172201"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DA300608-1B13-4428-B4A1-68209F693AAC}"/>
              </a:ext>
            </a:extLst>
          </p:cNvPr>
          <p:cNvSpPr>
            <a:spLocks noGrp="1"/>
          </p:cNvSpPr>
          <p:nvPr>
            <p:ph type="dt" sz="half" idx="10"/>
          </p:nvPr>
        </p:nvSpPr>
        <p:spPr/>
        <p:txBody>
          <a:bodyPr/>
          <a:lstStyle/>
          <a:p>
            <a:fld id="{1CBD879B-4A4E-4076-9BCE-698C12C258DB}" type="datetimeFigureOut">
              <a:rPr lang="en-US" smtClean="0"/>
              <a:t>2/17/2022</a:t>
            </a:fld>
            <a:endParaRPr lang="en-US"/>
          </a:p>
        </p:txBody>
      </p:sp>
      <p:sp>
        <p:nvSpPr>
          <p:cNvPr id="6" name="Chỗ dành sẵn cho Chân trang 5">
            <a:extLst>
              <a:ext uri="{FF2B5EF4-FFF2-40B4-BE49-F238E27FC236}">
                <a16:creationId xmlns:a16="http://schemas.microsoft.com/office/drawing/2014/main" id="{ABDC70C2-3AD5-4FAF-936D-61C7DDCD7618}"/>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14ECC9DB-4FD9-4A99-8580-280FED0AE14A}"/>
              </a:ext>
            </a:extLst>
          </p:cNvPr>
          <p:cNvSpPr>
            <a:spLocks noGrp="1"/>
          </p:cNvSpPr>
          <p:nvPr>
            <p:ph type="sldNum" sz="quarter" idx="12"/>
          </p:nvPr>
        </p:nvSpPr>
        <p:spPr/>
        <p:txBody>
          <a:bodyPr/>
          <a:lstStyle/>
          <a:p>
            <a:fld id="{264EC4FD-46EA-4F6E-A3CE-1CD2E7D4D1D5}" type="slidenum">
              <a:rPr lang="en-US" smtClean="0"/>
              <a:t>‹#›</a:t>
            </a:fld>
            <a:endParaRPr lang="en-US"/>
          </a:p>
        </p:txBody>
      </p:sp>
    </p:spTree>
    <p:extLst>
      <p:ext uri="{BB962C8B-B14F-4D97-AF65-F5344CB8AC3E}">
        <p14:creationId xmlns:p14="http://schemas.microsoft.com/office/powerpoint/2010/main" val="2271522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4C274E6-6F8B-4F27-85AF-345ACA2C6215}"/>
              </a:ext>
            </a:extLst>
          </p:cNvPr>
          <p:cNvSpPr>
            <a:spLocks noGrp="1"/>
          </p:cNvSpPr>
          <p:nvPr>
            <p:ph type="title"/>
          </p:nvPr>
        </p:nvSpPr>
        <p:spPr>
          <a:xfrm>
            <a:off x="839789"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EF5D2D35-C1B7-4AD6-B7B7-AFE4012A158D}"/>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E5A5836D-C273-4B95-9435-8D1BFE2876FC}"/>
              </a:ext>
            </a:extLst>
          </p:cNvPr>
          <p:cNvSpPr>
            <a:spLocks noGrp="1"/>
          </p:cNvSpPr>
          <p:nvPr>
            <p:ph sz="half" idx="2"/>
          </p:nvPr>
        </p:nvSpPr>
        <p:spPr>
          <a:xfrm>
            <a:off x="839789" y="2505076"/>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3166A4CA-C7DD-48D9-B8C7-00D7FE549178}"/>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4E6C65AA-2B74-4B4B-BA42-2D3B842F70CA}"/>
              </a:ext>
            </a:extLst>
          </p:cNvPr>
          <p:cNvSpPr>
            <a:spLocks noGrp="1"/>
          </p:cNvSpPr>
          <p:nvPr>
            <p:ph sz="quarter" idx="4"/>
          </p:nvPr>
        </p:nvSpPr>
        <p:spPr>
          <a:xfrm>
            <a:off x="6172202" y="2505076"/>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266A5863-574C-4C55-A525-9393936F0926}"/>
              </a:ext>
            </a:extLst>
          </p:cNvPr>
          <p:cNvSpPr>
            <a:spLocks noGrp="1"/>
          </p:cNvSpPr>
          <p:nvPr>
            <p:ph type="dt" sz="half" idx="10"/>
          </p:nvPr>
        </p:nvSpPr>
        <p:spPr/>
        <p:txBody>
          <a:bodyPr/>
          <a:lstStyle/>
          <a:p>
            <a:fld id="{1CBD879B-4A4E-4076-9BCE-698C12C258DB}" type="datetimeFigureOut">
              <a:rPr lang="en-US" smtClean="0"/>
              <a:t>2/17/2022</a:t>
            </a:fld>
            <a:endParaRPr lang="en-US"/>
          </a:p>
        </p:txBody>
      </p:sp>
      <p:sp>
        <p:nvSpPr>
          <p:cNvPr id="8" name="Chỗ dành sẵn cho Chân trang 7">
            <a:extLst>
              <a:ext uri="{FF2B5EF4-FFF2-40B4-BE49-F238E27FC236}">
                <a16:creationId xmlns:a16="http://schemas.microsoft.com/office/drawing/2014/main" id="{2B3B2F0B-E27A-4FD4-A34D-AB7463B2E73C}"/>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46EEAEEB-A3CE-4408-88F4-E3CD0F51E8CD}"/>
              </a:ext>
            </a:extLst>
          </p:cNvPr>
          <p:cNvSpPr>
            <a:spLocks noGrp="1"/>
          </p:cNvSpPr>
          <p:nvPr>
            <p:ph type="sldNum" sz="quarter" idx="12"/>
          </p:nvPr>
        </p:nvSpPr>
        <p:spPr/>
        <p:txBody>
          <a:bodyPr/>
          <a:lstStyle/>
          <a:p>
            <a:fld id="{264EC4FD-46EA-4F6E-A3CE-1CD2E7D4D1D5}" type="slidenum">
              <a:rPr lang="en-US" smtClean="0"/>
              <a:t>‹#›</a:t>
            </a:fld>
            <a:endParaRPr lang="en-US"/>
          </a:p>
        </p:txBody>
      </p:sp>
    </p:spTree>
    <p:extLst>
      <p:ext uri="{BB962C8B-B14F-4D97-AF65-F5344CB8AC3E}">
        <p14:creationId xmlns:p14="http://schemas.microsoft.com/office/powerpoint/2010/main" val="2425857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B4A4D9A-E2A4-4DCC-9CD3-849A44F07235}"/>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0679E237-4D51-4E2E-8868-B2A44DE58659}"/>
              </a:ext>
            </a:extLst>
          </p:cNvPr>
          <p:cNvSpPr>
            <a:spLocks noGrp="1"/>
          </p:cNvSpPr>
          <p:nvPr>
            <p:ph type="dt" sz="half" idx="10"/>
          </p:nvPr>
        </p:nvSpPr>
        <p:spPr/>
        <p:txBody>
          <a:bodyPr/>
          <a:lstStyle/>
          <a:p>
            <a:fld id="{1CBD879B-4A4E-4076-9BCE-698C12C258DB}" type="datetimeFigureOut">
              <a:rPr lang="en-US" smtClean="0"/>
              <a:t>2/17/2022</a:t>
            </a:fld>
            <a:endParaRPr lang="en-US"/>
          </a:p>
        </p:txBody>
      </p:sp>
      <p:sp>
        <p:nvSpPr>
          <p:cNvPr id="4" name="Chỗ dành sẵn cho Chân trang 3">
            <a:extLst>
              <a:ext uri="{FF2B5EF4-FFF2-40B4-BE49-F238E27FC236}">
                <a16:creationId xmlns:a16="http://schemas.microsoft.com/office/drawing/2014/main" id="{19B0DF20-8C47-49CD-A1DC-844F0A0A7B94}"/>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5146F0A6-4B2C-4AAD-86B3-BC7A26F721ED}"/>
              </a:ext>
            </a:extLst>
          </p:cNvPr>
          <p:cNvSpPr>
            <a:spLocks noGrp="1"/>
          </p:cNvSpPr>
          <p:nvPr>
            <p:ph type="sldNum" sz="quarter" idx="12"/>
          </p:nvPr>
        </p:nvSpPr>
        <p:spPr/>
        <p:txBody>
          <a:bodyPr/>
          <a:lstStyle/>
          <a:p>
            <a:fld id="{264EC4FD-46EA-4F6E-A3CE-1CD2E7D4D1D5}" type="slidenum">
              <a:rPr lang="en-US" smtClean="0"/>
              <a:t>‹#›</a:t>
            </a:fld>
            <a:endParaRPr lang="en-US"/>
          </a:p>
        </p:txBody>
      </p:sp>
    </p:spTree>
    <p:extLst>
      <p:ext uri="{BB962C8B-B14F-4D97-AF65-F5344CB8AC3E}">
        <p14:creationId xmlns:p14="http://schemas.microsoft.com/office/powerpoint/2010/main" val="1220200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7875E002-B882-40C2-BE90-E0D619AAA408}"/>
              </a:ext>
            </a:extLst>
          </p:cNvPr>
          <p:cNvSpPr>
            <a:spLocks noGrp="1"/>
          </p:cNvSpPr>
          <p:nvPr>
            <p:ph type="dt" sz="half" idx="10"/>
          </p:nvPr>
        </p:nvSpPr>
        <p:spPr/>
        <p:txBody>
          <a:bodyPr/>
          <a:lstStyle/>
          <a:p>
            <a:fld id="{1CBD879B-4A4E-4076-9BCE-698C12C258DB}" type="datetimeFigureOut">
              <a:rPr lang="en-US" smtClean="0"/>
              <a:t>2/17/2022</a:t>
            </a:fld>
            <a:endParaRPr lang="en-US"/>
          </a:p>
        </p:txBody>
      </p:sp>
      <p:sp>
        <p:nvSpPr>
          <p:cNvPr id="3" name="Chỗ dành sẵn cho Chân trang 2">
            <a:extLst>
              <a:ext uri="{FF2B5EF4-FFF2-40B4-BE49-F238E27FC236}">
                <a16:creationId xmlns:a16="http://schemas.microsoft.com/office/drawing/2014/main" id="{85DB5823-BC5F-4736-9F4E-159E60615585}"/>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4085BC8A-40A1-4462-B8D2-A4EAACE9787F}"/>
              </a:ext>
            </a:extLst>
          </p:cNvPr>
          <p:cNvSpPr>
            <a:spLocks noGrp="1"/>
          </p:cNvSpPr>
          <p:nvPr>
            <p:ph type="sldNum" sz="quarter" idx="12"/>
          </p:nvPr>
        </p:nvSpPr>
        <p:spPr/>
        <p:txBody>
          <a:bodyPr/>
          <a:lstStyle/>
          <a:p>
            <a:fld id="{264EC4FD-46EA-4F6E-A3CE-1CD2E7D4D1D5}" type="slidenum">
              <a:rPr lang="en-US" smtClean="0"/>
              <a:t>‹#›</a:t>
            </a:fld>
            <a:endParaRPr lang="en-US"/>
          </a:p>
        </p:txBody>
      </p:sp>
    </p:spTree>
    <p:extLst>
      <p:ext uri="{BB962C8B-B14F-4D97-AF65-F5344CB8AC3E}">
        <p14:creationId xmlns:p14="http://schemas.microsoft.com/office/powerpoint/2010/main" val="363415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E111D0B-E012-4E5F-8717-9F1A9B55D156}"/>
              </a:ext>
            </a:extLst>
          </p:cNvPr>
          <p:cNvSpPr>
            <a:spLocks noGrp="1"/>
          </p:cNvSpPr>
          <p:nvPr>
            <p:ph type="title"/>
          </p:nvPr>
        </p:nvSpPr>
        <p:spPr>
          <a:xfrm>
            <a:off x="839790" y="457200"/>
            <a:ext cx="3932236"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557AC8D1-2343-4EF9-909D-1C972A9C1D85}"/>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39262E42-C705-4AFE-960B-2D0174E81EDB}"/>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7408BD5D-DE39-48BD-9FBA-292A7536427B}"/>
              </a:ext>
            </a:extLst>
          </p:cNvPr>
          <p:cNvSpPr>
            <a:spLocks noGrp="1"/>
          </p:cNvSpPr>
          <p:nvPr>
            <p:ph type="dt" sz="half" idx="10"/>
          </p:nvPr>
        </p:nvSpPr>
        <p:spPr/>
        <p:txBody>
          <a:bodyPr/>
          <a:lstStyle/>
          <a:p>
            <a:fld id="{1CBD879B-4A4E-4076-9BCE-698C12C258DB}" type="datetimeFigureOut">
              <a:rPr lang="en-US" smtClean="0"/>
              <a:t>2/17/2022</a:t>
            </a:fld>
            <a:endParaRPr lang="en-US"/>
          </a:p>
        </p:txBody>
      </p:sp>
      <p:sp>
        <p:nvSpPr>
          <p:cNvPr id="6" name="Chỗ dành sẵn cho Chân trang 5">
            <a:extLst>
              <a:ext uri="{FF2B5EF4-FFF2-40B4-BE49-F238E27FC236}">
                <a16:creationId xmlns:a16="http://schemas.microsoft.com/office/drawing/2014/main" id="{7E0CBBC4-CB7B-40D3-9EA3-5CCB0F325C4C}"/>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8562D760-1495-4FEC-9BE1-A704EF8E35A7}"/>
              </a:ext>
            </a:extLst>
          </p:cNvPr>
          <p:cNvSpPr>
            <a:spLocks noGrp="1"/>
          </p:cNvSpPr>
          <p:nvPr>
            <p:ph type="sldNum" sz="quarter" idx="12"/>
          </p:nvPr>
        </p:nvSpPr>
        <p:spPr/>
        <p:txBody>
          <a:bodyPr/>
          <a:lstStyle/>
          <a:p>
            <a:fld id="{264EC4FD-46EA-4F6E-A3CE-1CD2E7D4D1D5}" type="slidenum">
              <a:rPr lang="en-US" smtClean="0"/>
              <a:t>‹#›</a:t>
            </a:fld>
            <a:endParaRPr lang="en-US"/>
          </a:p>
        </p:txBody>
      </p:sp>
    </p:spTree>
    <p:extLst>
      <p:ext uri="{BB962C8B-B14F-4D97-AF65-F5344CB8AC3E}">
        <p14:creationId xmlns:p14="http://schemas.microsoft.com/office/powerpoint/2010/main" val="3943381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B394FA1-8DC0-4C03-8CFD-F2EDABA2332E}"/>
              </a:ext>
            </a:extLst>
          </p:cNvPr>
          <p:cNvSpPr>
            <a:spLocks noGrp="1"/>
          </p:cNvSpPr>
          <p:nvPr>
            <p:ph type="title"/>
          </p:nvPr>
        </p:nvSpPr>
        <p:spPr>
          <a:xfrm>
            <a:off x="839790" y="457200"/>
            <a:ext cx="3932236"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EDD93F76-617F-4454-AC3C-22D10A92FAD3}"/>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Chỗ dành sẵn cho Văn bản 3">
            <a:extLst>
              <a:ext uri="{FF2B5EF4-FFF2-40B4-BE49-F238E27FC236}">
                <a16:creationId xmlns:a16="http://schemas.microsoft.com/office/drawing/2014/main" id="{006AD636-2813-4C7A-B174-24D5F81C7593}"/>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F597BA2-58DE-4CAA-9BCA-9DFCB539DA7A}"/>
              </a:ext>
            </a:extLst>
          </p:cNvPr>
          <p:cNvSpPr>
            <a:spLocks noGrp="1"/>
          </p:cNvSpPr>
          <p:nvPr>
            <p:ph type="dt" sz="half" idx="10"/>
          </p:nvPr>
        </p:nvSpPr>
        <p:spPr/>
        <p:txBody>
          <a:bodyPr/>
          <a:lstStyle/>
          <a:p>
            <a:fld id="{1CBD879B-4A4E-4076-9BCE-698C12C258DB}" type="datetimeFigureOut">
              <a:rPr lang="en-US" smtClean="0"/>
              <a:t>2/17/2022</a:t>
            </a:fld>
            <a:endParaRPr lang="en-US"/>
          </a:p>
        </p:txBody>
      </p:sp>
      <p:sp>
        <p:nvSpPr>
          <p:cNvPr id="6" name="Chỗ dành sẵn cho Chân trang 5">
            <a:extLst>
              <a:ext uri="{FF2B5EF4-FFF2-40B4-BE49-F238E27FC236}">
                <a16:creationId xmlns:a16="http://schemas.microsoft.com/office/drawing/2014/main" id="{4E32B772-84D3-49CC-AB8E-4D615055A119}"/>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5CF9D87B-3A1F-45E9-A559-0FC4DF67D9D9}"/>
              </a:ext>
            </a:extLst>
          </p:cNvPr>
          <p:cNvSpPr>
            <a:spLocks noGrp="1"/>
          </p:cNvSpPr>
          <p:nvPr>
            <p:ph type="sldNum" sz="quarter" idx="12"/>
          </p:nvPr>
        </p:nvSpPr>
        <p:spPr/>
        <p:txBody>
          <a:bodyPr/>
          <a:lstStyle/>
          <a:p>
            <a:fld id="{264EC4FD-46EA-4F6E-A3CE-1CD2E7D4D1D5}" type="slidenum">
              <a:rPr lang="en-US" smtClean="0"/>
              <a:t>‹#›</a:t>
            </a:fld>
            <a:endParaRPr lang="en-US"/>
          </a:p>
        </p:txBody>
      </p:sp>
    </p:spTree>
    <p:extLst>
      <p:ext uri="{BB962C8B-B14F-4D97-AF65-F5344CB8AC3E}">
        <p14:creationId xmlns:p14="http://schemas.microsoft.com/office/powerpoint/2010/main" val="622738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3F820F4A-8431-4AE5-94FB-012237F6F1DE}"/>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EF520056-5096-4D29-853C-734585D17187}"/>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F5CE8E95-EF4F-440F-89CC-49D3406E3D95}"/>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D879B-4A4E-4076-9BCE-698C12C258DB}" type="datetimeFigureOut">
              <a:rPr lang="en-US" smtClean="0"/>
              <a:t>2/17/2022</a:t>
            </a:fld>
            <a:endParaRPr lang="en-US"/>
          </a:p>
        </p:txBody>
      </p:sp>
      <p:sp>
        <p:nvSpPr>
          <p:cNvPr id="5" name="Chỗ dành sẵn cho Chân trang 4">
            <a:extLst>
              <a:ext uri="{FF2B5EF4-FFF2-40B4-BE49-F238E27FC236}">
                <a16:creationId xmlns:a16="http://schemas.microsoft.com/office/drawing/2014/main" id="{12EE602F-83CD-4575-BADC-098B7CE71ADF}"/>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A3A0434A-3421-44EC-9FD2-B389B0A17C97}"/>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4EC4FD-46EA-4F6E-A3CE-1CD2E7D4D1D5}" type="slidenum">
              <a:rPr lang="en-US" smtClean="0"/>
              <a:t>‹#›</a:t>
            </a:fld>
            <a:endParaRPr lang="en-US"/>
          </a:p>
        </p:txBody>
      </p:sp>
    </p:spTree>
    <p:extLst>
      <p:ext uri="{BB962C8B-B14F-4D97-AF65-F5344CB8AC3E}">
        <p14:creationId xmlns:p14="http://schemas.microsoft.com/office/powerpoint/2010/main" val="1072301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卡通背景天空漫画云">
            <a:extLst>
              <a:ext uri="{FF2B5EF4-FFF2-40B4-BE49-F238E27FC236}">
                <a16:creationId xmlns:a16="http://schemas.microsoft.com/office/drawing/2014/main" id="{F17F5D63-C8DA-4718-B529-6433C293A62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10349"/>
            <a:ext cx="12192000" cy="684765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95DCDE-4DE2-45FA-B0F7-3D71AEE75422}"/>
              </a:ext>
            </a:extLst>
          </p:cNvPr>
          <p:cNvSpPr/>
          <p:nvPr userDrawn="1"/>
        </p:nvSpPr>
        <p:spPr>
          <a:xfrm>
            <a:off x="1103447" y="549570"/>
            <a:ext cx="3648405" cy="1631678"/>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8"/>
          </a:p>
        </p:txBody>
      </p:sp>
      <p:sp>
        <p:nvSpPr>
          <p:cNvPr id="4" name="矩形 3">
            <a:extLst>
              <a:ext uri="{FF2B5EF4-FFF2-40B4-BE49-F238E27FC236}">
                <a16:creationId xmlns:a16="http://schemas.microsoft.com/office/drawing/2014/main" id="{07B284AD-5BC2-4DBE-AA53-088BDF106522}"/>
              </a:ext>
            </a:extLst>
          </p:cNvPr>
          <p:cNvSpPr/>
          <p:nvPr userDrawn="1"/>
        </p:nvSpPr>
        <p:spPr>
          <a:xfrm>
            <a:off x="911424" y="1029474"/>
            <a:ext cx="3648405" cy="1631678"/>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8"/>
          </a:p>
        </p:txBody>
      </p:sp>
    </p:spTree>
    <p:extLst>
      <p:ext uri="{BB962C8B-B14F-4D97-AF65-F5344CB8AC3E}">
        <p14:creationId xmlns:p14="http://schemas.microsoft.com/office/powerpoint/2010/main" val="4161610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xStyles>
    <p:titleStyle>
      <a:lvl1pPr algn="ctr" defTabSz="1218819" rtl="0" eaLnBrk="1" latinLnBrk="0" hangingPunct="1">
        <a:spcBef>
          <a:spcPct val="0"/>
        </a:spcBef>
        <a:buNone/>
        <a:defRPr sz="5865" kern="1200">
          <a:solidFill>
            <a:schemeClr val="tx1"/>
          </a:solidFill>
          <a:latin typeface="+mj-lt"/>
          <a:ea typeface="+mj-ea"/>
          <a:cs typeface="+mj-cs"/>
        </a:defRPr>
      </a:lvl1pPr>
    </p:titleStyle>
    <p:bodyStyle>
      <a:lvl1pPr marL="457056" indent="-457056" algn="l" defTabSz="1218819" rtl="0" eaLnBrk="1" latinLnBrk="0" hangingPunct="1">
        <a:spcBef>
          <a:spcPct val="20000"/>
        </a:spcBef>
        <a:buFont typeface="Arial" pitchFamily="34" charset="0"/>
        <a:buChar char="•"/>
        <a:defRPr sz="4265" kern="1200">
          <a:solidFill>
            <a:schemeClr val="tx1"/>
          </a:solidFill>
          <a:latin typeface="+mn-lt"/>
          <a:ea typeface="+mn-ea"/>
          <a:cs typeface="+mn-cs"/>
        </a:defRPr>
      </a:lvl1pPr>
      <a:lvl2pPr marL="990290" indent="-380881" algn="l" defTabSz="1218819" rtl="0" eaLnBrk="1" latinLnBrk="0" hangingPunct="1">
        <a:spcBef>
          <a:spcPct val="20000"/>
        </a:spcBef>
        <a:buFont typeface="Arial" pitchFamily="34" charset="0"/>
        <a:buChar char="–"/>
        <a:defRPr sz="3732" kern="1200">
          <a:solidFill>
            <a:schemeClr val="tx1"/>
          </a:solidFill>
          <a:latin typeface="+mn-lt"/>
          <a:ea typeface="+mn-ea"/>
          <a:cs typeface="+mn-cs"/>
        </a:defRPr>
      </a:lvl2pPr>
      <a:lvl3pPr marL="1523525" indent="-304704" algn="l" defTabSz="1218819" rtl="0" eaLnBrk="1" latinLnBrk="0" hangingPunct="1">
        <a:spcBef>
          <a:spcPct val="20000"/>
        </a:spcBef>
        <a:buFont typeface="Arial" pitchFamily="34" charset="0"/>
        <a:buChar char="•"/>
        <a:defRPr sz="3198" kern="1200">
          <a:solidFill>
            <a:schemeClr val="tx1"/>
          </a:solidFill>
          <a:latin typeface="+mn-lt"/>
          <a:ea typeface="+mn-ea"/>
          <a:cs typeface="+mn-cs"/>
        </a:defRPr>
      </a:lvl3pPr>
      <a:lvl4pPr marL="2132933" indent="-304704" algn="l" defTabSz="1218819"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2342" indent="-304704" algn="l" defTabSz="1218819"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1752" indent="-304704" algn="l" defTabSz="1218819"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162" indent="-304704" algn="l" defTabSz="1218819"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0571" indent="-304704" algn="l" defTabSz="1218819"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79981" indent="-304704" algn="l" defTabSz="1218819"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8819" rtl="0" eaLnBrk="1" latinLnBrk="0" hangingPunct="1">
        <a:defRPr sz="2398" kern="1200">
          <a:solidFill>
            <a:schemeClr val="tx1"/>
          </a:solidFill>
          <a:latin typeface="+mn-lt"/>
          <a:ea typeface="+mn-ea"/>
          <a:cs typeface="+mn-cs"/>
        </a:defRPr>
      </a:lvl1pPr>
      <a:lvl2pPr marL="609410" algn="l" defTabSz="1218819" rtl="0" eaLnBrk="1" latinLnBrk="0" hangingPunct="1">
        <a:defRPr sz="2398" kern="1200">
          <a:solidFill>
            <a:schemeClr val="tx1"/>
          </a:solidFill>
          <a:latin typeface="+mn-lt"/>
          <a:ea typeface="+mn-ea"/>
          <a:cs typeface="+mn-cs"/>
        </a:defRPr>
      </a:lvl2pPr>
      <a:lvl3pPr marL="1218819" algn="l" defTabSz="1218819" rtl="0" eaLnBrk="1" latinLnBrk="0" hangingPunct="1">
        <a:defRPr sz="2398" kern="1200">
          <a:solidFill>
            <a:schemeClr val="tx1"/>
          </a:solidFill>
          <a:latin typeface="+mn-lt"/>
          <a:ea typeface="+mn-ea"/>
          <a:cs typeface="+mn-cs"/>
        </a:defRPr>
      </a:lvl3pPr>
      <a:lvl4pPr marL="1828229" algn="l" defTabSz="1218819" rtl="0" eaLnBrk="1" latinLnBrk="0" hangingPunct="1">
        <a:defRPr sz="2398" kern="1200">
          <a:solidFill>
            <a:schemeClr val="tx1"/>
          </a:solidFill>
          <a:latin typeface="+mn-lt"/>
          <a:ea typeface="+mn-ea"/>
          <a:cs typeface="+mn-cs"/>
        </a:defRPr>
      </a:lvl4pPr>
      <a:lvl5pPr marL="2437639" algn="l" defTabSz="1218819" rtl="0" eaLnBrk="1" latinLnBrk="0" hangingPunct="1">
        <a:defRPr sz="2398" kern="1200">
          <a:solidFill>
            <a:schemeClr val="tx1"/>
          </a:solidFill>
          <a:latin typeface="+mn-lt"/>
          <a:ea typeface="+mn-ea"/>
          <a:cs typeface="+mn-cs"/>
        </a:defRPr>
      </a:lvl5pPr>
      <a:lvl6pPr marL="3047048" algn="l" defTabSz="1218819" rtl="0" eaLnBrk="1" latinLnBrk="0" hangingPunct="1">
        <a:defRPr sz="2398" kern="1200">
          <a:solidFill>
            <a:schemeClr val="tx1"/>
          </a:solidFill>
          <a:latin typeface="+mn-lt"/>
          <a:ea typeface="+mn-ea"/>
          <a:cs typeface="+mn-cs"/>
        </a:defRPr>
      </a:lvl6pPr>
      <a:lvl7pPr marL="3656456" algn="l" defTabSz="1218819" rtl="0" eaLnBrk="1" latinLnBrk="0" hangingPunct="1">
        <a:defRPr sz="2398" kern="1200">
          <a:solidFill>
            <a:schemeClr val="tx1"/>
          </a:solidFill>
          <a:latin typeface="+mn-lt"/>
          <a:ea typeface="+mn-ea"/>
          <a:cs typeface="+mn-cs"/>
        </a:defRPr>
      </a:lvl7pPr>
      <a:lvl8pPr marL="4265867" algn="l" defTabSz="1218819" rtl="0" eaLnBrk="1" latinLnBrk="0" hangingPunct="1">
        <a:defRPr sz="2398" kern="1200">
          <a:solidFill>
            <a:schemeClr val="tx1"/>
          </a:solidFill>
          <a:latin typeface="+mn-lt"/>
          <a:ea typeface="+mn-ea"/>
          <a:cs typeface="+mn-cs"/>
        </a:defRPr>
      </a:lvl8pPr>
      <a:lvl9pPr marL="4875275" algn="l" defTabSz="1218819" rtl="0" eaLnBrk="1" latinLnBrk="0" hangingPunct="1">
        <a:defRPr sz="23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162410-77BC-4FE7-86D1-050476CF49E4}" type="datetimeFigureOut">
              <a:rPr lang="en-US" smtClean="0"/>
              <a:t>2/17/2022</a:t>
            </a:fld>
            <a:endParaRPr lang="en-US"/>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BFC0C-2D20-4A55-B49C-C608E74F207C}" type="slidenum">
              <a:rPr lang="en-US" smtClean="0"/>
              <a:t>‹#›</a:t>
            </a:fld>
            <a:endParaRPr lang="en-US"/>
          </a:p>
        </p:txBody>
      </p:sp>
    </p:spTree>
    <p:extLst>
      <p:ext uri="{BB962C8B-B14F-4D97-AF65-F5344CB8AC3E}">
        <p14:creationId xmlns:p14="http://schemas.microsoft.com/office/powerpoint/2010/main" val="349230598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11"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3.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microsoft.com/office/2007/relationships/media" Target="../media/media6.mp3"/><Relationship Id="rId7" Type="http://schemas.openxmlformats.org/officeDocument/2006/relationships/image" Target="../media/image11.gif"/><Relationship Id="rId12" Type="http://schemas.openxmlformats.org/officeDocument/2006/relationships/image" Target="../media/image30.png"/><Relationship Id="rId2" Type="http://schemas.openxmlformats.org/officeDocument/2006/relationships/video" Target="../media/media2.mp4"/><Relationship Id="rId16" Type="http://schemas.openxmlformats.org/officeDocument/2006/relationships/image" Target="../media/image8.png"/><Relationship Id="rId1" Type="http://schemas.microsoft.com/office/2007/relationships/media" Target="../media/media2.mp4"/><Relationship Id="rId6" Type="http://schemas.openxmlformats.org/officeDocument/2006/relationships/image" Target="../media/image10.png"/><Relationship Id="rId11" Type="http://schemas.microsoft.com/office/2007/relationships/hdphoto" Target="../media/hdphoto3.wdp"/><Relationship Id="rId5" Type="http://schemas.openxmlformats.org/officeDocument/2006/relationships/slideLayout" Target="../slideLayouts/slideLayout31.xml"/><Relationship Id="rId15" Type="http://schemas.openxmlformats.org/officeDocument/2006/relationships/image" Target="../media/image32.jpg"/><Relationship Id="rId10" Type="http://schemas.openxmlformats.org/officeDocument/2006/relationships/image" Target="../media/image29.png"/><Relationship Id="rId4" Type="http://schemas.openxmlformats.org/officeDocument/2006/relationships/audio" Target="../media/media6.mp3"/><Relationship Id="rId9" Type="http://schemas.openxmlformats.org/officeDocument/2006/relationships/image" Target="../media/image28.png"/><Relationship Id="rId14" Type="http://schemas.microsoft.com/office/2007/relationships/hdphoto" Target="../media/hdphoto4.wdp"/></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gif"/><Relationship Id="rId5" Type="http://schemas.openxmlformats.org/officeDocument/2006/relationships/image" Target="../media/image35.png"/><Relationship Id="rId4" Type="http://schemas.microsoft.com/office/2007/relationships/hdphoto" Target="../media/hdphoto5.wdp"/><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3.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41.jpg"/><Relationship Id="rId4" Type="http://schemas.openxmlformats.org/officeDocument/2006/relationships/image" Target="../media/image40.jpg"/><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3.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image" Target="../media/image48.gif"/><Relationship Id="rId4" Type="http://schemas.openxmlformats.org/officeDocument/2006/relationships/customXml" Target="../ink/ink2.xml"/><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11.gif"/><Relationship Id="rId13" Type="http://schemas.microsoft.com/office/2007/relationships/hdphoto" Target="../media/hdphoto6.wdp"/><Relationship Id="rId3" Type="http://schemas.microsoft.com/office/2007/relationships/media" Target="../media/media7.mp3"/><Relationship Id="rId7" Type="http://schemas.openxmlformats.org/officeDocument/2006/relationships/image" Target="../media/image49.gif"/><Relationship Id="rId12" Type="http://schemas.openxmlformats.org/officeDocument/2006/relationships/image" Target="../media/image5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11" Type="http://schemas.openxmlformats.org/officeDocument/2006/relationships/image" Target="../media/image8.png"/><Relationship Id="rId5" Type="http://schemas.openxmlformats.org/officeDocument/2006/relationships/slideLayout" Target="../slideLayouts/slideLayout7.xml"/><Relationship Id="rId10" Type="http://schemas.openxmlformats.org/officeDocument/2006/relationships/image" Target="../media/image51.gif"/><Relationship Id="rId4" Type="http://schemas.openxmlformats.org/officeDocument/2006/relationships/audio" Target="../media/media7.mp3"/><Relationship Id="rId9" Type="http://schemas.openxmlformats.org/officeDocument/2006/relationships/image" Target="../media/image50.gif"/></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control" Target="../activeX/activeX7.xml"/><Relationship Id="rId13" Type="http://schemas.openxmlformats.org/officeDocument/2006/relationships/image" Target="../media/image53.png"/><Relationship Id="rId18" Type="http://schemas.openxmlformats.org/officeDocument/2006/relationships/image" Target="../media/image61.wmf"/><Relationship Id="rId3" Type="http://schemas.openxmlformats.org/officeDocument/2006/relationships/control" Target="../activeX/activeX2.xml"/><Relationship Id="rId7" Type="http://schemas.openxmlformats.org/officeDocument/2006/relationships/control" Target="../activeX/activeX6.xml"/><Relationship Id="rId12" Type="http://schemas.openxmlformats.org/officeDocument/2006/relationships/notesSlide" Target="../notesSlides/notesSlide6.xml"/><Relationship Id="rId17" Type="http://schemas.openxmlformats.org/officeDocument/2006/relationships/image" Target="../media/image60.wmf"/><Relationship Id="rId2" Type="http://schemas.openxmlformats.org/officeDocument/2006/relationships/control" Target="../activeX/activeX1.xml"/><Relationship Id="rId16" Type="http://schemas.openxmlformats.org/officeDocument/2006/relationships/image" Target="../media/image59.wmf"/><Relationship Id="rId1" Type="http://schemas.openxmlformats.org/officeDocument/2006/relationships/vmlDrawing" Target="../drawings/vmlDrawing1.vml"/><Relationship Id="rId6" Type="http://schemas.openxmlformats.org/officeDocument/2006/relationships/control" Target="../activeX/activeX5.xml"/><Relationship Id="rId11" Type="http://schemas.openxmlformats.org/officeDocument/2006/relationships/slideLayout" Target="../slideLayouts/slideLayout7.xml"/><Relationship Id="rId5" Type="http://schemas.openxmlformats.org/officeDocument/2006/relationships/control" Target="../activeX/activeX4.xml"/><Relationship Id="rId15" Type="http://schemas.openxmlformats.org/officeDocument/2006/relationships/image" Target="../media/image56.png"/><Relationship Id="rId10" Type="http://schemas.openxmlformats.org/officeDocument/2006/relationships/control" Target="../activeX/activeX9.xml"/><Relationship Id="rId4" Type="http://schemas.openxmlformats.org/officeDocument/2006/relationships/control" Target="../activeX/activeX3.xml"/><Relationship Id="rId9" Type="http://schemas.openxmlformats.org/officeDocument/2006/relationships/control" Target="../activeX/activeX8.xml"/><Relationship Id="rId14" Type="http://schemas.openxmlformats.org/officeDocument/2006/relationships/image" Target="../media/image62.gif!w340"/></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6.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1.wdp"/><Relationship Id="rId3" Type="http://schemas.microsoft.com/office/2007/relationships/media" Target="../media/media9.mp3"/><Relationship Id="rId7" Type="http://schemas.openxmlformats.org/officeDocument/2006/relationships/slideLayout" Target="../slideLayouts/slideLayout6.xml"/><Relationship Id="rId12" Type="http://schemas.openxmlformats.org/officeDocument/2006/relationships/image" Target="../media/image66.png"/><Relationship Id="rId2" Type="http://schemas.openxmlformats.org/officeDocument/2006/relationships/video" Target="../media/media2.mp4"/><Relationship Id="rId16" Type="http://schemas.openxmlformats.org/officeDocument/2006/relationships/image" Target="../media/image68.png"/><Relationship Id="rId1" Type="http://schemas.microsoft.com/office/2007/relationships/media" Target="../media/media2.mp4"/><Relationship Id="rId6" Type="http://schemas.openxmlformats.org/officeDocument/2006/relationships/audio" Target="../media/media10.mp3"/><Relationship Id="rId11" Type="http://schemas.openxmlformats.org/officeDocument/2006/relationships/image" Target="../media/image8.png"/><Relationship Id="rId5" Type="http://schemas.microsoft.com/office/2007/relationships/media" Target="../media/media10.mp3"/><Relationship Id="rId15" Type="http://schemas.microsoft.com/office/2007/relationships/hdphoto" Target="../media/hdphoto7.wdp"/><Relationship Id="rId10" Type="http://schemas.openxmlformats.org/officeDocument/2006/relationships/image" Target="../media/image12.gif"/><Relationship Id="rId4" Type="http://schemas.openxmlformats.org/officeDocument/2006/relationships/audio" Target="../media/media9.mp3"/><Relationship Id="rId9" Type="http://schemas.openxmlformats.org/officeDocument/2006/relationships/image" Target="../media/image11.gif"/><Relationship Id="rId14"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image" Target="../media/image12.gif"/><Relationship Id="rId13" Type="http://schemas.microsoft.com/office/2007/relationships/hdphoto" Target="../media/hdphoto2.wdp"/><Relationship Id="rId3" Type="http://schemas.microsoft.com/office/2007/relationships/media" Target="../media/media3.mp3"/><Relationship Id="rId7" Type="http://schemas.openxmlformats.org/officeDocument/2006/relationships/image" Target="../media/image11.gif"/><Relationship Id="rId12" Type="http://schemas.openxmlformats.org/officeDocument/2006/relationships/image" Target="../media/image1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slideLayout" Target="../slideLayouts/slideLayout19.xml"/><Relationship Id="rId10" Type="http://schemas.openxmlformats.org/officeDocument/2006/relationships/image" Target="../media/image13.png"/><Relationship Id="rId4" Type="http://schemas.openxmlformats.org/officeDocument/2006/relationships/audio" Target="../media/media3.mp3"/><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2.xml"/><Relationship Id="rId7" Type="http://schemas.openxmlformats.org/officeDocument/2006/relationships/slide" Target="slide4.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14.xml"/><Relationship Id="rId18" Type="http://schemas.openxmlformats.org/officeDocument/2006/relationships/image" Target="../media/image19.png"/><Relationship Id="rId3" Type="http://schemas.openxmlformats.org/officeDocument/2006/relationships/slideLayout" Target="../slideLayouts/slideLayout25.xml"/><Relationship Id="rId7" Type="http://schemas.openxmlformats.org/officeDocument/2006/relationships/slide" Target="slide6.xml"/><Relationship Id="rId12" Type="http://schemas.openxmlformats.org/officeDocument/2006/relationships/slide" Target="slide13.xml"/><Relationship Id="rId17" Type="http://schemas.openxmlformats.org/officeDocument/2006/relationships/slide" Target="slide9.xml"/><Relationship Id="rId2" Type="http://schemas.openxmlformats.org/officeDocument/2006/relationships/audio" Target="../media/media5.mp3"/><Relationship Id="rId16" Type="http://schemas.openxmlformats.org/officeDocument/2006/relationships/image" Target="../media/image19.png"/><Relationship Id="rId1" Type="http://schemas.microsoft.com/office/2007/relationships/media" Target="../media/media5.mp3"/><Relationship Id="rId6" Type="http://schemas.openxmlformats.org/officeDocument/2006/relationships/slide" Target="slide8.xml"/><Relationship Id="rId11" Type="http://schemas.openxmlformats.org/officeDocument/2006/relationships/slide" Target="slide9.xml"/><Relationship Id="rId5" Type="http://schemas.openxmlformats.org/officeDocument/2006/relationships/slide" Target="slide5.xml"/><Relationship Id="rId15" Type="http://schemas.openxmlformats.org/officeDocument/2006/relationships/slide" Target="slide7.xml"/><Relationship Id="rId10" Type="http://schemas.openxmlformats.org/officeDocument/2006/relationships/slide" Target="slide11.xml"/><Relationship Id="rId4" Type="http://schemas.openxmlformats.org/officeDocument/2006/relationships/image" Target="../media/image18.jpg"/><Relationship Id="rId9" Type="http://schemas.openxmlformats.org/officeDocument/2006/relationships/slide" Target="slide10.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1.gif"/><Relationship Id="rId7" Type="http://schemas.openxmlformats.org/officeDocument/2006/relationships/image" Target="../media/image25.gif"/><Relationship Id="rId12"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6.xml"/><Relationship Id="rId6" Type="http://schemas.openxmlformats.org/officeDocument/2006/relationships/image" Target="../media/image24.gif"/><Relationship Id="rId11" Type="http://schemas.openxmlformats.org/officeDocument/2006/relationships/slide" Target="slide9.xml"/><Relationship Id="rId5" Type="http://schemas.openxmlformats.org/officeDocument/2006/relationships/image" Target="../media/image23.gif"/><Relationship Id="rId10" Type="http://schemas.openxmlformats.org/officeDocument/2006/relationships/image" Target="../media/image19.png"/><Relationship Id="rId4" Type="http://schemas.openxmlformats.org/officeDocument/2006/relationships/image" Target="../media/image22.gif"/><Relationship Id="rId9" Type="http://schemas.openxmlformats.org/officeDocument/2006/relationships/slide" Target="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1.gif"/><Relationship Id="rId7" Type="http://schemas.openxmlformats.org/officeDocument/2006/relationships/image" Target="../media/image25.gif"/><Relationship Id="rId12"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6.xml"/><Relationship Id="rId6" Type="http://schemas.openxmlformats.org/officeDocument/2006/relationships/image" Target="../media/image24.gif"/><Relationship Id="rId11" Type="http://schemas.openxmlformats.org/officeDocument/2006/relationships/slide" Target="slide9.xml"/><Relationship Id="rId5" Type="http://schemas.openxmlformats.org/officeDocument/2006/relationships/image" Target="../media/image23.gif"/><Relationship Id="rId10" Type="http://schemas.openxmlformats.org/officeDocument/2006/relationships/image" Target="../media/image19.png"/><Relationship Id="rId4" Type="http://schemas.openxmlformats.org/officeDocument/2006/relationships/image" Target="../media/image22.gif"/><Relationship Id="rId9" Type="http://schemas.openxmlformats.org/officeDocument/2006/relationships/slide" Target="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1.gif"/><Relationship Id="rId7" Type="http://schemas.openxmlformats.org/officeDocument/2006/relationships/image" Target="../media/image25.gif"/><Relationship Id="rId12"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6.xml"/><Relationship Id="rId6" Type="http://schemas.openxmlformats.org/officeDocument/2006/relationships/image" Target="../media/image24.gif"/><Relationship Id="rId11" Type="http://schemas.openxmlformats.org/officeDocument/2006/relationships/slide" Target="slide9.xml"/><Relationship Id="rId5" Type="http://schemas.openxmlformats.org/officeDocument/2006/relationships/image" Target="../media/image23.gif"/><Relationship Id="rId10" Type="http://schemas.openxmlformats.org/officeDocument/2006/relationships/image" Target="../media/image19.png"/><Relationship Id="rId4" Type="http://schemas.openxmlformats.org/officeDocument/2006/relationships/image" Target="../media/image22.gif"/><Relationship Id="rId9" Type="http://schemas.openxmlformats.org/officeDocument/2006/relationships/slide" Target="slide4.xml"/></Relationships>
</file>

<file path=ppt/slides/_rels/slide8.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slide" Target="slide4.xml"/><Relationship Id="rId7" Type="http://schemas.openxmlformats.org/officeDocument/2006/relationships/image" Target="../media/image24.gif"/><Relationship Id="rId12"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6.xml"/><Relationship Id="rId6" Type="http://schemas.openxmlformats.org/officeDocument/2006/relationships/image" Target="../media/image23.gif"/><Relationship Id="rId11" Type="http://schemas.openxmlformats.org/officeDocument/2006/relationships/slide" Target="slide9.xml"/><Relationship Id="rId5" Type="http://schemas.openxmlformats.org/officeDocument/2006/relationships/image" Target="../media/image22.gif"/><Relationship Id="rId10" Type="http://schemas.openxmlformats.org/officeDocument/2006/relationships/image" Target="../media/image19.png"/><Relationship Id="rId4" Type="http://schemas.openxmlformats.org/officeDocument/2006/relationships/image" Target="../media/image21.gif"/><Relationship Id="rId9" Type="http://schemas.openxmlformats.org/officeDocument/2006/relationships/image" Target="../media/image26.gif"/></Relationships>
</file>

<file path=ppt/slides/_rels/slide9.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1.gif"/><Relationship Id="rId7" Type="http://schemas.openxmlformats.org/officeDocument/2006/relationships/image" Target="../media/image25.gif"/><Relationship Id="rId2" Type="http://schemas.openxmlformats.org/officeDocument/2006/relationships/image" Target="../media/image20.png"/><Relationship Id="rId1" Type="http://schemas.openxmlformats.org/officeDocument/2006/relationships/slideLayout" Target="../slideLayouts/slideLayout26.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卡通背景天空漫画云">
            <a:extLst>
              <a:ext uri="{FF2B5EF4-FFF2-40B4-BE49-F238E27FC236}">
                <a16:creationId xmlns:a16="http://schemas.microsoft.com/office/drawing/2014/main" id="{2DC03C34-3504-47D5-8752-2DCF83CCC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 y="10349"/>
            <a:ext cx="12188238" cy="6847653"/>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FAEB0CC-8C63-467D-8733-FA5260126F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63377" y="3561151"/>
            <a:ext cx="2630139" cy="3296850"/>
          </a:xfrm>
          <a:prstGeom prst="rect">
            <a:avLst/>
          </a:prstGeom>
        </p:spPr>
      </p:pic>
      <p:pic>
        <p:nvPicPr>
          <p:cNvPr id="6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004" y="5060679"/>
            <a:ext cx="12188116" cy="210179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9" name="图片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9927" y="4793661"/>
            <a:ext cx="2879431" cy="1608862"/>
          </a:xfrm>
          <a:prstGeom prst="rect">
            <a:avLst/>
          </a:prstGeom>
        </p:spPr>
      </p:pic>
      <p:pic>
        <p:nvPicPr>
          <p:cNvPr id="11" name="图片 10">
            <a:extLst>
              <a:ext uri="{FF2B5EF4-FFF2-40B4-BE49-F238E27FC236}">
                <a16:creationId xmlns:a16="http://schemas.microsoft.com/office/drawing/2014/main" id="{6270AD54-36B5-428C-BF99-126AD32BB4A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4985" y="3908907"/>
            <a:ext cx="1247755" cy="1922597"/>
          </a:xfrm>
          <a:prstGeom prst="rect">
            <a:avLst/>
          </a:prstGeom>
        </p:spPr>
      </p:pic>
      <p:sp>
        <p:nvSpPr>
          <p:cNvPr id="41" name="矩形 40">
            <a:extLst>
              <a:ext uri="{FF2B5EF4-FFF2-40B4-BE49-F238E27FC236}">
                <a16:creationId xmlns:a16="http://schemas.microsoft.com/office/drawing/2014/main" id="{AFB8A9BD-5390-446E-A0A5-27517F552C00}"/>
              </a:ext>
            </a:extLst>
          </p:cNvPr>
          <p:cNvSpPr/>
          <p:nvPr/>
        </p:nvSpPr>
        <p:spPr>
          <a:xfrm>
            <a:off x="1488911" y="549571"/>
            <a:ext cx="2687468" cy="1055790"/>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19"/>
            <a:endParaRPr lang="zh-CN" altLang="en-US" sz="2398">
              <a:solidFill>
                <a:prstClr val="white"/>
              </a:solidFill>
              <a:latin typeface="Calibri"/>
              <a:ea typeface="宋体" panose="02010600030101010101" pitchFamily="2" charset="-122"/>
            </a:endParaRPr>
          </a:p>
        </p:txBody>
      </p:sp>
      <p:sp>
        <p:nvSpPr>
          <p:cNvPr id="44" name="矩形 43">
            <a:extLst>
              <a:ext uri="{FF2B5EF4-FFF2-40B4-BE49-F238E27FC236}">
                <a16:creationId xmlns:a16="http://schemas.microsoft.com/office/drawing/2014/main" id="{CDF014B8-BAF0-49AA-B8B6-BE0F60B70158}"/>
              </a:ext>
            </a:extLst>
          </p:cNvPr>
          <p:cNvSpPr/>
          <p:nvPr/>
        </p:nvSpPr>
        <p:spPr>
          <a:xfrm>
            <a:off x="913025" y="837512"/>
            <a:ext cx="2783451" cy="1439716"/>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19"/>
            <a:endParaRPr lang="zh-CN" altLang="en-US" sz="2398">
              <a:solidFill>
                <a:prstClr val="white"/>
              </a:solidFill>
              <a:latin typeface="Calibri"/>
              <a:ea typeface="宋体" panose="02010600030101010101" pitchFamily="2" charset="-122"/>
            </a:endParaRPr>
          </a:p>
        </p:txBody>
      </p:sp>
      <p:pic>
        <p:nvPicPr>
          <p:cNvPr id="40" name="图片 39">
            <a:extLst>
              <a:ext uri="{FF2B5EF4-FFF2-40B4-BE49-F238E27FC236}">
                <a16:creationId xmlns:a16="http://schemas.microsoft.com/office/drawing/2014/main" id="{79967922-C563-4690-9A2C-BD26C689945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46441" y="233212"/>
            <a:ext cx="2042825" cy="1919621"/>
          </a:xfrm>
          <a:prstGeom prst="rect">
            <a:avLst/>
          </a:prstGeom>
        </p:spPr>
      </p:pic>
      <p:pic>
        <p:nvPicPr>
          <p:cNvPr id="37" name="图片 36">
            <a:extLst>
              <a:ext uri="{FF2B5EF4-FFF2-40B4-BE49-F238E27FC236}">
                <a16:creationId xmlns:a16="http://schemas.microsoft.com/office/drawing/2014/main" id="{CB32B15B-D356-416A-AA78-D94167D636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209475" flipH="1">
            <a:off x="8233128" y="4457405"/>
            <a:ext cx="529132" cy="901931"/>
          </a:xfrm>
          <a:prstGeom prst="rect">
            <a:avLst/>
          </a:prstGeom>
        </p:spPr>
      </p:pic>
      <p:pic>
        <p:nvPicPr>
          <p:cNvPr id="2" name="Joy Gruttmann-Schnappi">
            <a:hlinkClick r:id="" action="ppaction://media"/>
            <a:extLst>
              <a:ext uri="{FF2B5EF4-FFF2-40B4-BE49-F238E27FC236}">
                <a16:creationId xmlns:a16="http://schemas.microsoft.com/office/drawing/2014/main" id="{22CEAC5B-1020-492A-B0E2-7596D492D6D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0" y="-980403"/>
            <a:ext cx="649617" cy="649617"/>
          </a:xfrm>
          <a:prstGeom prst="rect">
            <a:avLst/>
          </a:prstGeom>
        </p:spPr>
      </p:pic>
      <p:pic>
        <p:nvPicPr>
          <p:cNvPr id="12" name="Hình ảnh 11">
            <a:extLst>
              <a:ext uri="{FF2B5EF4-FFF2-40B4-BE49-F238E27FC236}">
                <a16:creationId xmlns:a16="http://schemas.microsoft.com/office/drawing/2014/main" id="{14431749-4E02-4F75-B344-14AF947E3B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3122" y="245100"/>
            <a:ext cx="1467054" cy="1171739"/>
          </a:xfrm>
          <a:prstGeom prst="rect">
            <a:avLst/>
          </a:prstGeom>
        </p:spPr>
      </p:pic>
      <p:sp>
        <p:nvSpPr>
          <p:cNvPr id="13" name="Hộp Văn bản 12">
            <a:extLst>
              <a:ext uri="{FF2B5EF4-FFF2-40B4-BE49-F238E27FC236}">
                <a16:creationId xmlns:a16="http://schemas.microsoft.com/office/drawing/2014/main" id="{A24881B3-2313-475C-B868-47955830F19A}"/>
              </a:ext>
            </a:extLst>
          </p:cNvPr>
          <p:cNvSpPr txBox="1"/>
          <p:nvPr/>
        </p:nvSpPr>
        <p:spPr>
          <a:xfrm>
            <a:off x="7272348" y="400755"/>
            <a:ext cx="5493657" cy="923330"/>
          </a:xfrm>
          <a:prstGeom prst="rect">
            <a:avLst/>
          </a:prstGeom>
          <a:noFill/>
        </p:spPr>
        <p:txBody>
          <a:bodyPr wrap="square" rtlCol="0">
            <a:spAutoFit/>
          </a:bodyPr>
          <a:lstStyle/>
          <a:p>
            <a:pPr algn="ctr"/>
            <a:r>
              <a:rPr lang="en-US">
                <a:solidFill>
                  <a:schemeClr val="tx2">
                    <a:lumMod val="75000"/>
                  </a:schemeClr>
                </a:solidFill>
                <a:latin typeface="#9Slide03 AllRoundGothic" panose="020B0703020202020104" pitchFamily="34" charset="0"/>
              </a:rPr>
              <a:t>CHỦ ĐỀ</a:t>
            </a:r>
          </a:p>
          <a:p>
            <a:pPr algn="ctr"/>
            <a:r>
              <a:rPr lang="vi-VN">
                <a:solidFill>
                  <a:schemeClr val="tx2">
                    <a:lumMod val="75000"/>
                  </a:schemeClr>
                </a:solidFill>
                <a:latin typeface="#9Slide03 AllRoundGothic" panose="020B0703020202020104" pitchFamily="34" charset="0"/>
              </a:rPr>
              <a:t>KĨ NĂNG GIỮ AN TOÀN VÀ </a:t>
            </a:r>
          </a:p>
          <a:p>
            <a:pPr algn="ctr"/>
            <a:r>
              <a:rPr lang="vi-VN">
                <a:solidFill>
                  <a:schemeClr val="tx2">
                    <a:lumMod val="75000"/>
                  </a:schemeClr>
                </a:solidFill>
                <a:latin typeface="#9Slide03 AllRoundGothic" panose="020B0703020202020104" pitchFamily="34" charset="0"/>
              </a:rPr>
              <a:t>PHÒNG TRÁNH TAI NẠN THƯƠNG TÍCH</a:t>
            </a:r>
          </a:p>
        </p:txBody>
      </p:sp>
      <p:sp>
        <p:nvSpPr>
          <p:cNvPr id="15" name="Hộp Văn bản 14">
            <a:extLst>
              <a:ext uri="{FF2B5EF4-FFF2-40B4-BE49-F238E27FC236}">
                <a16:creationId xmlns:a16="http://schemas.microsoft.com/office/drawing/2014/main" id="{D64AB927-39B9-4050-A612-06D0A8ED7275}"/>
              </a:ext>
            </a:extLst>
          </p:cNvPr>
          <p:cNvSpPr txBox="1"/>
          <p:nvPr/>
        </p:nvSpPr>
        <p:spPr>
          <a:xfrm>
            <a:off x="2304750" y="2313423"/>
            <a:ext cx="8040914" cy="954107"/>
          </a:xfrm>
          <a:prstGeom prst="rect">
            <a:avLst/>
          </a:prstGeom>
          <a:noFill/>
        </p:spPr>
        <p:txBody>
          <a:bodyPr wrap="square" rtlCol="0">
            <a:spAutoFit/>
          </a:bodyPr>
          <a:lstStyle/>
          <a:p>
            <a:pPr algn="ctr"/>
            <a:r>
              <a:rPr lang="en-US" sz="2800">
                <a:solidFill>
                  <a:srgbClr val="00B0F0"/>
                </a:solidFill>
                <a:latin typeface="#9Slide03 AllRoundGothic" panose="020B0703020202020104" pitchFamily="34" charset="0"/>
              </a:rPr>
              <a:t>BÀI HỌC:</a:t>
            </a:r>
          </a:p>
          <a:p>
            <a:pPr algn="ctr"/>
            <a:r>
              <a:rPr lang="en-US" sz="2800">
                <a:solidFill>
                  <a:srgbClr val="00B0F0"/>
                </a:solidFill>
                <a:latin typeface="#9Slide03 AllRoundGothic" panose="020B0703020202020104" pitchFamily="34" charset="0"/>
              </a:rPr>
              <a:t>GIỮ AN TOÀN KHI THAM GIA GIAO THÔNG</a:t>
            </a:r>
          </a:p>
        </p:txBody>
      </p:sp>
    </p:spTree>
    <p:extLst>
      <p:ext uri="{BB962C8B-B14F-4D97-AF65-F5344CB8AC3E}">
        <p14:creationId xmlns:p14="http://schemas.microsoft.com/office/powerpoint/2010/main" val="289819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14:presetBounceEnd="44000">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14:bounceEnd="44000">
                                          <p:cBhvr additive="base">
                                            <p:cTn id="7" dur="500" fill="hold"/>
                                            <p:tgtEl>
                                              <p:spTgt spid="69"/>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14:presetBounceEnd="54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54000">
                                          <p:cBhvr additive="base">
                                            <p:cTn id="12" dur="5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8" presetClass="emph" presetSubtype="0" repeatCount="indefinite" fill="hold" nodeType="withEffect">
                                      <p:stCondLst>
                                        <p:cond delay="0"/>
                                      </p:stCondLst>
                                      <p:childTnLst>
                                        <p:animRot by="21600000">
                                          <p:cBhvr>
                                            <p:cTn id="15" dur="2000" fill="hold"/>
                                            <p:tgtEl>
                                              <p:spTgt spid="40"/>
                                            </p:tgtEl>
                                            <p:attrNameLst>
                                              <p:attrName>r</p:attrName>
                                            </p:attrNameLst>
                                          </p:cBhvr>
                                        </p:animRot>
                                      </p:childTnLst>
                                    </p:cTn>
                                  </p:par>
                                  <p:par>
                                    <p:cTn id="16" presetID="1" presetClass="mediacall" presetSubtype="0" fill="hold" nodeType="withEffect">
                                      <p:stCondLst>
                                        <p:cond delay="0"/>
                                      </p:stCondLst>
                                      <p:childTnLst>
                                        <p:cmd type="call" cmd="playFrom(0.0)">
                                          <p:cBhvr>
                                            <p:cTn id="17" dur="129253" fill="hold"/>
                                            <p:tgtEl>
                                              <p:spTgt spid="2"/>
                                            </p:tgtEl>
                                          </p:cBhvr>
                                        </p:cmd>
                                      </p:childTnLst>
                                    </p:cTn>
                                  </p:par>
                                  <p:par>
                                    <p:cTn id="18" presetID="2" presetClass="entr" presetSubtype="2" accel="46000" fill="hold" nodeType="withEffect" p14:presetBounceEnd="30000">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14:bounceEnd="30000">
                                          <p:cBhvr additive="base">
                                            <p:cTn id="20" dur="1500" fill="hold"/>
                                            <p:tgtEl>
                                              <p:spTgt spid="39"/>
                                            </p:tgtEl>
                                            <p:attrNameLst>
                                              <p:attrName>ppt_x</p:attrName>
                                            </p:attrNameLst>
                                          </p:cBhvr>
                                          <p:tavLst>
                                            <p:tav tm="0">
                                              <p:val>
                                                <p:strVal val="1+#ppt_w/2"/>
                                              </p:val>
                                            </p:tav>
                                            <p:tav tm="100000">
                                              <p:val>
                                                <p:strVal val="#ppt_x"/>
                                              </p:val>
                                            </p:tav>
                                          </p:tavLst>
                                        </p:anim>
                                        <p:anim calcmode="lin" valueType="num" p14:bounceEnd="30000">
                                          <p:cBhvr additive="base">
                                            <p:cTn id="21" dur="1500" fill="hold"/>
                                            <p:tgtEl>
                                              <p:spTgt spid="39"/>
                                            </p:tgtEl>
                                            <p:attrNameLst>
                                              <p:attrName>ppt_y</p:attrName>
                                            </p:attrNameLst>
                                          </p:cBhvr>
                                          <p:tavLst>
                                            <p:tav tm="0">
                                              <p:val>
                                                <p:strVal val="#ppt_y"/>
                                              </p:val>
                                            </p:tav>
                                            <p:tav tm="100000">
                                              <p:val>
                                                <p:strVal val="#ppt_y"/>
                                              </p:val>
                                            </p:tav>
                                          </p:tavLst>
                                        </p:anim>
                                      </p:childTnLst>
                                    </p:cTn>
                                  </p:par>
                                </p:childTnLst>
                              </p:cTn>
                            </p:par>
                            <p:par>
                              <p:cTn id="22" fill="hold">
                                <p:stCondLst>
                                  <p:cond delay="129753"/>
                                </p:stCondLst>
                                <p:childTnLst>
                                  <p:par>
                                    <p:cTn id="23" presetID="42"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par>
                              <p:cTn id="28" fill="hold">
                                <p:stCondLst>
                                  <p:cond delay="130753"/>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21" presetClass="emph" presetSubtype="0" repeatCount="indefinite" fill="hold" grpId="0" nodeType="withEffect">
                                      <p:stCondLst>
                                        <p:cond delay="0"/>
                                      </p:stCondLst>
                                      <p:childTnLst>
                                        <p:animClr clrSpc="hsl" dir="cw">
                                          <p:cBhvr override="childStyle">
                                            <p:cTn id="35" dur="2000" fill="hold"/>
                                            <p:tgtEl>
                                              <p:spTgt spid="15"/>
                                            </p:tgtEl>
                                            <p:attrNameLst>
                                              <p:attrName>style.color</p:attrName>
                                            </p:attrNameLst>
                                          </p:cBhvr>
                                          <p:by>
                                            <p:hsl h="7200000" s="0" l="0"/>
                                          </p:by>
                                        </p:animClr>
                                        <p:animClr clrSpc="hsl" dir="cw">
                                          <p:cBhvr>
                                            <p:cTn id="36" dur="2000" fill="hold"/>
                                            <p:tgtEl>
                                              <p:spTgt spid="15"/>
                                            </p:tgtEl>
                                            <p:attrNameLst>
                                              <p:attrName>fillcolor</p:attrName>
                                            </p:attrNameLst>
                                          </p:cBhvr>
                                          <p:by>
                                            <p:hsl h="7200000" s="0" l="0"/>
                                          </p:by>
                                        </p:animClr>
                                        <p:animClr clrSpc="hsl" dir="cw">
                                          <p:cBhvr>
                                            <p:cTn id="37" dur="2000" fill="hold"/>
                                            <p:tgtEl>
                                              <p:spTgt spid="15"/>
                                            </p:tgtEl>
                                            <p:attrNameLst>
                                              <p:attrName>stroke.color</p:attrName>
                                            </p:attrNameLst>
                                          </p:cBhvr>
                                          <p:by>
                                            <p:hsl h="7200000" s="0" l="0"/>
                                          </p:by>
                                        </p:animClr>
                                        <p:set>
                                          <p:cBhvr>
                                            <p:cTn id="38" dur="2000" fill="hold"/>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2"/>
                    </p:tgtEl>
                  </p:cMediaNode>
                </p:audio>
              </p:childTnLst>
            </p:cTn>
          </p:par>
        </p:tnLst>
        <p:bldLst>
          <p:bldP spid="1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8" presetClass="emph" presetSubtype="0" repeatCount="indefinite" fill="hold" nodeType="withEffect">
                                      <p:stCondLst>
                                        <p:cond delay="0"/>
                                      </p:stCondLst>
                                      <p:childTnLst>
                                        <p:animRot by="21600000">
                                          <p:cBhvr>
                                            <p:cTn id="15" dur="2000" fill="hold"/>
                                            <p:tgtEl>
                                              <p:spTgt spid="40"/>
                                            </p:tgtEl>
                                            <p:attrNameLst>
                                              <p:attrName>r</p:attrName>
                                            </p:attrNameLst>
                                          </p:cBhvr>
                                        </p:animRot>
                                      </p:childTnLst>
                                    </p:cTn>
                                  </p:par>
                                  <p:par>
                                    <p:cTn id="16" presetID="1" presetClass="mediacall" presetSubtype="0" fill="hold" nodeType="withEffect">
                                      <p:stCondLst>
                                        <p:cond delay="0"/>
                                      </p:stCondLst>
                                      <p:childTnLst>
                                        <p:cmd type="call" cmd="playFrom(0.0)">
                                          <p:cBhvr>
                                            <p:cTn id="17" dur="129253" fill="hold"/>
                                            <p:tgtEl>
                                              <p:spTgt spid="2"/>
                                            </p:tgtEl>
                                          </p:cBhvr>
                                        </p:cmd>
                                      </p:childTnLst>
                                    </p:cTn>
                                  </p:par>
                                  <p:par>
                                    <p:cTn id="18" presetID="2" presetClass="entr" presetSubtype="2" accel="4600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1500" fill="hold"/>
                                            <p:tgtEl>
                                              <p:spTgt spid="39"/>
                                            </p:tgtEl>
                                            <p:attrNameLst>
                                              <p:attrName>ppt_x</p:attrName>
                                            </p:attrNameLst>
                                          </p:cBhvr>
                                          <p:tavLst>
                                            <p:tav tm="0">
                                              <p:val>
                                                <p:strVal val="1+#ppt_w/2"/>
                                              </p:val>
                                            </p:tav>
                                            <p:tav tm="100000">
                                              <p:val>
                                                <p:strVal val="#ppt_x"/>
                                              </p:val>
                                            </p:tav>
                                          </p:tavLst>
                                        </p:anim>
                                        <p:anim calcmode="lin" valueType="num">
                                          <p:cBhvr additive="base">
                                            <p:cTn id="21" dur="1500" fill="hold"/>
                                            <p:tgtEl>
                                              <p:spTgt spid="39"/>
                                            </p:tgtEl>
                                            <p:attrNameLst>
                                              <p:attrName>ppt_y</p:attrName>
                                            </p:attrNameLst>
                                          </p:cBhvr>
                                          <p:tavLst>
                                            <p:tav tm="0">
                                              <p:val>
                                                <p:strVal val="#ppt_y"/>
                                              </p:val>
                                            </p:tav>
                                            <p:tav tm="100000">
                                              <p:val>
                                                <p:strVal val="#ppt_y"/>
                                              </p:val>
                                            </p:tav>
                                          </p:tavLst>
                                        </p:anim>
                                      </p:childTnLst>
                                    </p:cTn>
                                  </p:par>
                                </p:childTnLst>
                              </p:cTn>
                            </p:par>
                            <p:par>
                              <p:cTn id="22" fill="hold">
                                <p:stCondLst>
                                  <p:cond delay="129753"/>
                                </p:stCondLst>
                                <p:childTnLst>
                                  <p:par>
                                    <p:cTn id="23" presetID="42" presetClass="entr" presetSubtype="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1000"/>
                                            <p:tgtEl>
                                              <p:spTgt spid="37"/>
                                            </p:tgtEl>
                                          </p:cBhvr>
                                        </p:animEffect>
                                        <p:anim calcmode="lin" valueType="num">
                                          <p:cBhvr>
                                            <p:cTn id="26" dur="1000" fill="hold"/>
                                            <p:tgtEl>
                                              <p:spTgt spid="37"/>
                                            </p:tgtEl>
                                            <p:attrNameLst>
                                              <p:attrName>ppt_x</p:attrName>
                                            </p:attrNameLst>
                                          </p:cBhvr>
                                          <p:tavLst>
                                            <p:tav tm="0">
                                              <p:val>
                                                <p:strVal val="#ppt_x"/>
                                              </p:val>
                                            </p:tav>
                                            <p:tav tm="100000">
                                              <p:val>
                                                <p:strVal val="#ppt_x"/>
                                              </p:val>
                                            </p:tav>
                                          </p:tavLst>
                                        </p:anim>
                                        <p:anim calcmode="lin" valueType="num">
                                          <p:cBhvr>
                                            <p:cTn id="27" dur="1000" fill="hold"/>
                                            <p:tgtEl>
                                              <p:spTgt spid="37"/>
                                            </p:tgtEl>
                                            <p:attrNameLst>
                                              <p:attrName>ppt_y</p:attrName>
                                            </p:attrNameLst>
                                          </p:cBhvr>
                                          <p:tavLst>
                                            <p:tav tm="0">
                                              <p:val>
                                                <p:strVal val="#ppt_y+.1"/>
                                              </p:val>
                                            </p:tav>
                                            <p:tav tm="100000">
                                              <p:val>
                                                <p:strVal val="#ppt_y"/>
                                              </p:val>
                                            </p:tav>
                                          </p:tavLst>
                                        </p:anim>
                                      </p:childTnLst>
                                    </p:cTn>
                                  </p:par>
                                </p:childTnLst>
                              </p:cTn>
                            </p:par>
                            <p:par>
                              <p:cTn id="28" fill="hold">
                                <p:stCondLst>
                                  <p:cond delay="130753"/>
                                </p:stCondLst>
                                <p:childTnLst>
                                  <p:par>
                                    <p:cTn id="29" presetID="42"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000"/>
                                            <p:tgtEl>
                                              <p:spTgt spid="11"/>
                                            </p:tgtEl>
                                          </p:cBhvr>
                                        </p:animEffect>
                                        <p:anim calcmode="lin" valueType="num">
                                          <p:cBhvr>
                                            <p:cTn id="32" dur="1000" fill="hold"/>
                                            <p:tgtEl>
                                              <p:spTgt spid="11"/>
                                            </p:tgtEl>
                                            <p:attrNameLst>
                                              <p:attrName>ppt_x</p:attrName>
                                            </p:attrNameLst>
                                          </p:cBhvr>
                                          <p:tavLst>
                                            <p:tav tm="0">
                                              <p:val>
                                                <p:strVal val="#ppt_x"/>
                                              </p:val>
                                            </p:tav>
                                            <p:tav tm="100000">
                                              <p:val>
                                                <p:strVal val="#ppt_x"/>
                                              </p:val>
                                            </p:tav>
                                          </p:tavLst>
                                        </p:anim>
                                        <p:anim calcmode="lin" valueType="num">
                                          <p:cBhvr>
                                            <p:cTn id="33" dur="1000" fill="hold"/>
                                            <p:tgtEl>
                                              <p:spTgt spid="11"/>
                                            </p:tgtEl>
                                            <p:attrNameLst>
                                              <p:attrName>ppt_y</p:attrName>
                                            </p:attrNameLst>
                                          </p:cBhvr>
                                          <p:tavLst>
                                            <p:tav tm="0">
                                              <p:val>
                                                <p:strVal val="#ppt_y+.1"/>
                                              </p:val>
                                            </p:tav>
                                            <p:tav tm="100000">
                                              <p:val>
                                                <p:strVal val="#ppt_y"/>
                                              </p:val>
                                            </p:tav>
                                          </p:tavLst>
                                        </p:anim>
                                      </p:childTnLst>
                                    </p:cTn>
                                  </p:par>
                                  <p:par>
                                    <p:cTn id="34" presetID="21" presetClass="emph" presetSubtype="0" repeatCount="indefinite" fill="hold" grpId="0" nodeType="withEffect">
                                      <p:stCondLst>
                                        <p:cond delay="0"/>
                                      </p:stCondLst>
                                      <p:childTnLst>
                                        <p:animClr clrSpc="hsl" dir="cw">
                                          <p:cBhvr override="childStyle">
                                            <p:cTn id="35" dur="2000" fill="hold"/>
                                            <p:tgtEl>
                                              <p:spTgt spid="15"/>
                                            </p:tgtEl>
                                            <p:attrNameLst>
                                              <p:attrName>style.color</p:attrName>
                                            </p:attrNameLst>
                                          </p:cBhvr>
                                          <p:by>
                                            <p:hsl h="7200000" s="0" l="0"/>
                                          </p:by>
                                        </p:animClr>
                                        <p:animClr clrSpc="hsl" dir="cw">
                                          <p:cBhvr>
                                            <p:cTn id="36" dur="2000" fill="hold"/>
                                            <p:tgtEl>
                                              <p:spTgt spid="15"/>
                                            </p:tgtEl>
                                            <p:attrNameLst>
                                              <p:attrName>fillcolor</p:attrName>
                                            </p:attrNameLst>
                                          </p:cBhvr>
                                          <p:by>
                                            <p:hsl h="7200000" s="0" l="0"/>
                                          </p:by>
                                        </p:animClr>
                                        <p:animClr clrSpc="hsl" dir="cw">
                                          <p:cBhvr>
                                            <p:cTn id="37" dur="2000" fill="hold"/>
                                            <p:tgtEl>
                                              <p:spTgt spid="15"/>
                                            </p:tgtEl>
                                            <p:attrNameLst>
                                              <p:attrName>stroke.color</p:attrName>
                                            </p:attrNameLst>
                                          </p:cBhvr>
                                          <p:by>
                                            <p:hsl h="7200000" s="0" l="0"/>
                                          </p:by>
                                        </p:animClr>
                                        <p:set>
                                          <p:cBhvr>
                                            <p:cTn id="38" dur="2000" fill="hold"/>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2"/>
                    </p:tgtEl>
                  </p:cMediaNode>
                </p:audio>
              </p:childTnLst>
            </p:cTn>
          </p:par>
        </p:tnLst>
        <p:bldLst>
          <p:bldP spid="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ountain Field Highland - Free Cartoon Background Loop">
            <a:hlinkClick r:id="" action="ppaction://media"/>
            <a:extLst>
              <a:ext uri="{FF2B5EF4-FFF2-40B4-BE49-F238E27FC236}">
                <a16:creationId xmlns:a16="http://schemas.microsoft.com/office/drawing/2014/main" id="{6619F885-C1F3-4CC1-BDFA-28BC3CE61DC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0874"/>
            <a:ext cx="12183894" cy="6853440"/>
          </a:xfrm>
          <a:prstGeom prst="rect">
            <a:avLst/>
          </a:prstGeom>
        </p:spPr>
      </p:pic>
      <p:pic>
        <p:nvPicPr>
          <p:cNvPr id="72" name="Picture 4" descr="Top 4 Clouds Stickers for Android &amp;amp; iOS | Gfycat">
            <a:extLst>
              <a:ext uri="{FF2B5EF4-FFF2-40B4-BE49-F238E27FC236}">
                <a16:creationId xmlns:a16="http://schemas.microsoft.com/office/drawing/2014/main" id="{EBDDE666-E782-498C-952A-890AC1C6D4C6}"/>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0" y="-381000"/>
            <a:ext cx="12192000" cy="31310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B21EE01-DD95-404E-8641-94393A259302}"/>
              </a:ext>
            </a:extLst>
          </p:cNvPr>
          <p:cNvSpPr txBox="1"/>
          <p:nvPr/>
        </p:nvSpPr>
        <p:spPr>
          <a:xfrm>
            <a:off x="2983901" y="868497"/>
            <a:ext cx="6224197" cy="646331"/>
          </a:xfrm>
          <a:prstGeom prst="rect">
            <a:avLst/>
          </a:prstGeom>
          <a:noFill/>
        </p:spPr>
        <p:txBody>
          <a:bodyPr wrap="square">
            <a:spAutoFit/>
          </a:bodyPr>
          <a:lstStyle/>
          <a:p>
            <a:pPr algn="ctr" defTabSz="914411">
              <a:defRPr/>
            </a:pPr>
            <a:r>
              <a:rPr lang="en-US" sz="3600">
                <a:solidFill>
                  <a:srgbClr val="FF0000"/>
                </a:solidFill>
                <a:latin typeface="#9Slide03 AllRoundGothic" panose="020B0703020202020104" pitchFamily="34" charset="0"/>
              </a:rPr>
              <a:t>RÈN LUYỆN – VẬN DỤNG</a:t>
            </a:r>
          </a:p>
        </p:txBody>
      </p:sp>
      <p:grpSp>
        <p:nvGrpSpPr>
          <p:cNvPr id="54" name="Group 53">
            <a:extLst>
              <a:ext uri="{FF2B5EF4-FFF2-40B4-BE49-F238E27FC236}">
                <a16:creationId xmlns:a16="http://schemas.microsoft.com/office/drawing/2014/main" id="{2F6C8804-471E-4933-8F8F-BF7D36BF65BE}"/>
              </a:ext>
            </a:extLst>
          </p:cNvPr>
          <p:cNvGrpSpPr/>
          <p:nvPr/>
        </p:nvGrpSpPr>
        <p:grpSpPr>
          <a:xfrm>
            <a:off x="5873526" y="1917751"/>
            <a:ext cx="3900985" cy="4013975"/>
            <a:chOff x="9215189" y="2902701"/>
            <a:chExt cx="4172451" cy="4172451"/>
          </a:xfrm>
        </p:grpSpPr>
        <p:pic>
          <p:nvPicPr>
            <p:cNvPr id="26" name="Picture 25">
              <a:extLst>
                <a:ext uri="{FF2B5EF4-FFF2-40B4-BE49-F238E27FC236}">
                  <a16:creationId xmlns:a16="http://schemas.microsoft.com/office/drawing/2014/main" id="{D8074FE7-B36B-419F-943F-F7981ECA297A}"/>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t="29109"/>
            <a:stretch/>
          </p:blipFill>
          <p:spPr>
            <a:xfrm>
              <a:off x="9617805" y="3962400"/>
              <a:ext cx="3396822" cy="1927194"/>
            </a:xfrm>
            <a:prstGeom prst="rect">
              <a:avLst/>
            </a:prstGeom>
          </p:spPr>
        </p:pic>
        <p:pic>
          <p:nvPicPr>
            <p:cNvPr id="51" name="Picture 50">
              <a:extLst>
                <a:ext uri="{FF2B5EF4-FFF2-40B4-BE49-F238E27FC236}">
                  <a16:creationId xmlns:a16="http://schemas.microsoft.com/office/drawing/2014/main" id="{6816B75B-2252-443B-825C-A2368D1627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15189" y="2902701"/>
              <a:ext cx="4172451" cy="4172451"/>
            </a:xfrm>
            <a:prstGeom prst="rect">
              <a:avLst/>
            </a:prstGeom>
          </p:spPr>
        </p:pic>
      </p:grpSp>
      <p:grpSp>
        <p:nvGrpSpPr>
          <p:cNvPr id="41" name="Group 40">
            <a:extLst>
              <a:ext uri="{FF2B5EF4-FFF2-40B4-BE49-F238E27FC236}">
                <a16:creationId xmlns:a16="http://schemas.microsoft.com/office/drawing/2014/main" id="{AFF51D03-4258-4944-B399-EC01017A587E}"/>
              </a:ext>
            </a:extLst>
          </p:cNvPr>
          <p:cNvGrpSpPr/>
          <p:nvPr/>
        </p:nvGrpSpPr>
        <p:grpSpPr>
          <a:xfrm>
            <a:off x="2718577" y="2161904"/>
            <a:ext cx="4854373" cy="4669167"/>
            <a:chOff x="3473245" y="1857034"/>
            <a:chExt cx="4665958" cy="4478986"/>
          </a:xfrm>
        </p:grpSpPr>
        <p:pic>
          <p:nvPicPr>
            <p:cNvPr id="14" name="Picture 13">
              <a:extLst>
                <a:ext uri="{FF2B5EF4-FFF2-40B4-BE49-F238E27FC236}">
                  <a16:creationId xmlns:a16="http://schemas.microsoft.com/office/drawing/2014/main" id="{D673A4CC-79C6-4F36-9F4F-D40A20B1A418}"/>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backgroundRemoval t="10000" b="90000" l="10000" r="90000">
                          <a14:foregroundMark x1="37540" y1="87500" x2="37540" y2="87500"/>
                          <a14:foregroundMark x1="36901" y1="87766" x2="37700" y2="87500"/>
                          <a14:foregroundMark x1="38019" y1="88032" x2="38498" y2="88032"/>
                          <a14:foregroundMark x1="39297" y1="88032" x2="39297" y2="84574"/>
                          <a14:foregroundMark x1="42492" y1="88298" x2="42013" y2="83777"/>
                          <a14:foregroundMark x1="41693" y1="88032" x2="41693" y2="85904"/>
                          <a14:foregroundMark x1="42332" y1="88830" x2="43291" y2="88298"/>
                          <a14:foregroundMark x1="76038" y1="88032" x2="76358" y2="83777"/>
                          <a14:foregroundMark x1="72843" y1="88032" x2="73962" y2="83245"/>
                          <a14:foregroundMark x1="71246" y1="88298" x2="74441" y2="85638"/>
                          <a14:foregroundMark x1="63898" y1="88032" x2="63898" y2="84574"/>
                          <a14:foregroundMark x1="59744" y1="88032" x2="61821" y2="86436"/>
                          <a14:foregroundMark x1="73802" y1="30053" x2="75559" y2="36436"/>
                          <a14:foregroundMark x1="74121" y1="30053" x2="75240" y2="32979"/>
                          <a14:foregroundMark x1="76198" y1="38032" x2="76198" y2="38032"/>
                          <a14:foregroundMark x1="76198" y1="37234" x2="76038" y2="41223"/>
                          <a14:foregroundMark x1="74281" y1="29255" x2="74281" y2="29255"/>
                          <a14:foregroundMark x1="61502" y1="39096" x2="60863" y2="52128"/>
                          <a14:foregroundMark x1="63099" y1="41489" x2="61342" y2="49202"/>
                          <a14:foregroundMark x1="62939" y1="41223" x2="59585" y2="46011"/>
                          <a14:foregroundMark x1="76837" y1="37234" x2="77157" y2="39628"/>
                          <a14:foregroundMark x1="76038" y1="32979" x2="77316" y2="38564"/>
                          <a14:foregroundMark x1="74601" y1="29255" x2="75559" y2="30585"/>
                          <a14:foregroundMark x1="70767" y1="28191" x2="73642" y2="28457"/>
                          <a14:backgroundMark x1="20288" y1="23404" x2="15495" y2="43351"/>
                          <a14:backgroundMark x1="34345" y1="40691" x2="35463" y2="31649"/>
                          <a14:backgroundMark x1="32907" y1="39096" x2="33706" y2="45479"/>
                          <a14:backgroundMark x1="31470" y1="63298" x2="30351" y2="82713"/>
                          <a14:backgroundMark x1="24760" y1="74734" x2="24920" y2="72872"/>
                          <a14:backgroundMark x1="25399" y1="69947" x2="25399" y2="73936"/>
                          <a14:backgroundMark x1="25240" y1="65691" x2="25080" y2="66223"/>
                          <a14:backgroundMark x1="36581" y1="73670" x2="36581" y2="73670"/>
                          <a14:backgroundMark x1="45527" y1="70213" x2="45527" y2="70213"/>
                          <a14:backgroundMark x1="49840" y1="70745" x2="49840" y2="70745"/>
                          <a14:backgroundMark x1="57188" y1="68617" x2="57188" y2="68617"/>
                          <a14:backgroundMark x1="56230" y1="69149" x2="58307" y2="77926"/>
                          <a14:backgroundMark x1="70288" y1="63032" x2="69169" y2="75000"/>
                          <a14:backgroundMark x1="82748" y1="67287" x2="82907" y2="85372"/>
                          <a14:backgroundMark x1="67572" y1="46277" x2="68850" y2="41223"/>
                          <a14:backgroundMark x1="67732" y1="40160" x2="67572" y2="34840"/>
                          <a14:backgroundMark x1="55431" y1="32713" x2="56230" y2="24202"/>
                          <a14:backgroundMark x1="43291" y1="26330" x2="43770" y2="16489"/>
                          <a14:backgroundMark x1="45367" y1="32979" x2="46326" y2="35638"/>
                          <a14:backgroundMark x1="42971" y1="40691" x2="45048" y2="37766"/>
                          <a14:backgroundMark x1="42492" y1="41755" x2="42492" y2="41755"/>
                          <a14:backgroundMark x1="45687" y1="47606" x2="45687" y2="47606"/>
                          <a14:backgroundMark x1="45527" y1="46011" x2="45527" y2="46011"/>
                          <a14:backgroundMark x1="54952" y1="54521" x2="56230" y2="49202"/>
                          <a14:backgroundMark x1="56230" y1="48138" x2="56869" y2="44947"/>
                          <a14:backgroundMark x1="53674" y1="46277" x2="53674" y2="45479"/>
                          <a14:backgroundMark x1="53514" y1="47606" x2="53514" y2="46809"/>
                          <a14:backgroundMark x1="36262" y1="65691" x2="36262" y2="65691"/>
                          <a14:backgroundMark x1="40256" y1="89096" x2="40256" y2="89096"/>
                          <a14:backgroundMark x1="34984" y1="54255" x2="34984" y2="53723"/>
                          <a14:backgroundMark x1="36102" y1="57447" x2="36102" y2="57447"/>
                          <a14:backgroundMark x1="36262" y1="64628" x2="36262" y2="64628"/>
                          <a14:backgroundMark x1="36422" y1="63032" x2="36422" y2="63032"/>
                          <a14:backgroundMark x1="67732" y1="31383" x2="68211" y2="27394"/>
                        </a14:backgroundRemoval>
                      </a14:imgEffect>
                    </a14:imgLayer>
                  </a14:imgProps>
                </a:ext>
                <a:ext uri="{28A0092B-C50C-407E-A947-70E740481C1C}">
                  <a14:useLocalDpi xmlns:a14="http://schemas.microsoft.com/office/drawing/2010/main" val="0"/>
                </a:ext>
              </a:extLst>
            </a:blip>
            <a:stretch>
              <a:fillRect/>
            </a:stretch>
          </p:blipFill>
          <p:spPr>
            <a:xfrm>
              <a:off x="3528406" y="2658824"/>
              <a:ext cx="4610797" cy="2769424"/>
            </a:xfrm>
            <a:prstGeom prst="rect">
              <a:avLst/>
            </a:prstGeom>
          </p:spPr>
        </p:pic>
        <p:pic>
          <p:nvPicPr>
            <p:cNvPr id="39" name="Picture 38">
              <a:extLst>
                <a:ext uri="{FF2B5EF4-FFF2-40B4-BE49-F238E27FC236}">
                  <a16:creationId xmlns:a16="http://schemas.microsoft.com/office/drawing/2014/main" id="{188D21AF-8809-4606-B131-65984CA9B5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245" y="1857034"/>
              <a:ext cx="4478986" cy="4478986"/>
            </a:xfrm>
            <a:prstGeom prst="rect">
              <a:avLst/>
            </a:prstGeom>
          </p:spPr>
        </p:pic>
      </p:grpSp>
      <p:grpSp>
        <p:nvGrpSpPr>
          <p:cNvPr id="43" name="Group 42">
            <a:extLst>
              <a:ext uri="{FF2B5EF4-FFF2-40B4-BE49-F238E27FC236}">
                <a16:creationId xmlns:a16="http://schemas.microsoft.com/office/drawing/2014/main" id="{7AEB0856-1F69-4C83-BD9F-445C2147EC1F}"/>
              </a:ext>
            </a:extLst>
          </p:cNvPr>
          <p:cNvGrpSpPr/>
          <p:nvPr/>
        </p:nvGrpSpPr>
        <p:grpSpPr>
          <a:xfrm>
            <a:off x="681402" y="1909080"/>
            <a:ext cx="3502627" cy="3604079"/>
            <a:chOff x="620332" y="-429613"/>
            <a:chExt cx="3746371" cy="3746371"/>
          </a:xfrm>
        </p:grpSpPr>
        <p:pic>
          <p:nvPicPr>
            <p:cNvPr id="18" name="Picture 17">
              <a:extLst>
                <a:ext uri="{FF2B5EF4-FFF2-40B4-BE49-F238E27FC236}">
                  <a16:creationId xmlns:a16="http://schemas.microsoft.com/office/drawing/2014/main" id="{E788E26B-1EA3-4165-8F36-857E39C835B4}"/>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5420" y="323846"/>
              <a:ext cx="3728453" cy="2239454"/>
            </a:xfrm>
            <a:prstGeom prst="rect">
              <a:avLst/>
            </a:prstGeom>
          </p:spPr>
        </p:pic>
        <p:pic>
          <p:nvPicPr>
            <p:cNvPr id="52" name="Picture 51">
              <a:extLst>
                <a:ext uri="{FF2B5EF4-FFF2-40B4-BE49-F238E27FC236}">
                  <a16:creationId xmlns:a16="http://schemas.microsoft.com/office/drawing/2014/main" id="{F7D592E1-8217-4E91-9697-E5C700FA63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332" y="-429613"/>
              <a:ext cx="3746371" cy="3746371"/>
            </a:xfrm>
            <a:prstGeom prst="rect">
              <a:avLst/>
            </a:prstGeom>
          </p:spPr>
        </p:pic>
      </p:grpSp>
      <p:grpSp>
        <p:nvGrpSpPr>
          <p:cNvPr id="55" name="Group 54">
            <a:extLst>
              <a:ext uri="{FF2B5EF4-FFF2-40B4-BE49-F238E27FC236}">
                <a16:creationId xmlns:a16="http://schemas.microsoft.com/office/drawing/2014/main" id="{F520FDE6-AC13-470A-B917-F21CE7ACBE2C}"/>
              </a:ext>
            </a:extLst>
          </p:cNvPr>
          <p:cNvGrpSpPr/>
          <p:nvPr/>
        </p:nvGrpSpPr>
        <p:grpSpPr>
          <a:xfrm>
            <a:off x="8167298" y="3141927"/>
            <a:ext cx="3859413" cy="3429000"/>
            <a:chOff x="9793816" y="892420"/>
            <a:chExt cx="2712012" cy="2586969"/>
          </a:xfrm>
        </p:grpSpPr>
        <p:pic>
          <p:nvPicPr>
            <p:cNvPr id="16" name="Picture 15">
              <a:extLst>
                <a:ext uri="{FF2B5EF4-FFF2-40B4-BE49-F238E27FC236}">
                  <a16:creationId xmlns:a16="http://schemas.microsoft.com/office/drawing/2014/main" id="{46E266FA-B9FC-4B5F-8ABB-F9CF8CA0FB87}"/>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309" b="98936" l="9585" r="96006">
                          <a14:foregroundMark x1="55911" y1="63564" x2="47764" y2="83245"/>
                          <a14:foregroundMark x1="40096" y1="57447" x2="36901" y2="70479"/>
                          <a14:foregroundMark x1="30876" y1="79908" x2="28914" y2="82979"/>
                          <a14:foregroundMark x1="36901" y1="70479" x2="36108" y2="71719"/>
                          <a14:foregroundMark x1="27157" y1="89096" x2="37022" y2="92553"/>
                          <a14:foregroundMark x1="38374" y1="97694" x2="45367" y2="99468"/>
                          <a14:foregroundMark x1="28594" y1="95213" x2="38361" y2="97691"/>
                          <a14:foregroundMark x1="81629" y1="98936" x2="83706" y2="79787"/>
                          <a14:foregroundMark x1="88658" y1="94149" x2="91853" y2="79255"/>
                          <a14:foregroundMark x1="96006" y1="76596" x2="94409" y2="92021"/>
                          <a14:foregroundMark x1="40256" y1="55851" x2="38658" y2="64096"/>
                          <a14:foregroundMark x1="37220" y1="55585" x2="37061" y2="64894"/>
                          <a14:foregroundMark x1="35304" y1="55319" x2="36422" y2="65957"/>
                          <a14:foregroundMark x1="34345" y1="54255" x2="34185" y2="53457"/>
                          <a14:foregroundMark x1="34345" y1="51596" x2="39457" y2="51862"/>
                          <a14:foregroundMark x1="43131" y1="51862" x2="51917" y2="51330"/>
                          <a14:foregroundMark x1="61182" y1="73404" x2="62684" y2="82908"/>
                          <a14:foregroundMark x1="46516" y1="83889" x2="46166" y2="86702"/>
                          <a14:foregroundMark x1="48083" y1="71277" x2="46527" y2="83794"/>
                          <a14:foregroundMark x1="33706" y1="92819" x2="33706" y2="96277"/>
                          <a14:foregroundMark x1="33706" y1="84840" x2="33706" y2="91223"/>
                          <a14:foregroundMark x1="26997" y1="82447" x2="27476" y2="98404"/>
                          <a14:foregroundMark x1="39297" y1="51862" x2="42812" y2="51862"/>
                          <a14:foregroundMark x1="36102" y1="52128" x2="43610" y2="51862"/>
                          <a14:foregroundMark x1="43610" y1="51862" x2="48562" y2="51862"/>
                          <a14:foregroundMark x1="35304" y1="51862" x2="53355" y2="51862"/>
                          <a14:foregroundMark x1="48403" y1="87500" x2="48562" y2="91223"/>
                          <a14:foregroundMark x1="53355" y1="94681" x2="53355" y2="94681"/>
                          <a14:foregroundMark x1="44888" y1="94149" x2="44888" y2="94149"/>
                          <a14:foregroundMark x1="43770" y1="94947" x2="43770" y2="94947"/>
                          <a14:foregroundMark x1="39936" y1="86702" x2="39936" y2="86702"/>
                          <a14:foregroundMark x1="38818" y1="85106" x2="45527" y2="85106"/>
                          <a14:foregroundMark x1="54313" y1="85372" x2="59904" y2="84574"/>
                          <a14:foregroundMark x1="60383" y1="85106" x2="63578" y2="85106"/>
                          <a14:foregroundMark x1="53674" y1="51596" x2="57188" y2="51596"/>
                          <a14:foregroundMark x1="58307" y1="51596" x2="61661" y2="51596"/>
                          <a14:foregroundMark x1="62141" y1="51862" x2="63259" y2="51862"/>
                          <a14:foregroundMark x1="64537" y1="63564" x2="64537" y2="65426"/>
                          <a14:foregroundMark x1="64856" y1="62500" x2="63898" y2="59840"/>
                          <a14:foregroundMark x1="65016" y1="85106" x2="66454" y2="83777"/>
                          <a14:foregroundMark x1="66134" y1="81915" x2="65495" y2="75532"/>
                          <a14:foregroundMark x1="64856" y1="66489" x2="65016" y2="75000"/>
                          <a14:foregroundMark x1="33387" y1="51064" x2="39617" y2="51596"/>
                          <a14:foregroundMark x1="36422" y1="50798" x2="43930" y2="50798"/>
                          <a14:backgroundMark x1="31789" y1="73936" x2="31789" y2="73936"/>
                          <a14:backgroundMark x1="29872" y1="71543" x2="26198" y2="74734"/>
                          <a14:backgroundMark x1="32588" y1="75266" x2="34345" y2="76330"/>
                          <a14:backgroundMark x1="39936" y1="91223" x2="39936" y2="91223"/>
                          <a14:backgroundMark x1="40256" y1="91223" x2="42332" y2="91223"/>
                          <a14:backgroundMark x1="44205" y1="88564" x2="44728" y2="88564"/>
                          <a14:backgroundMark x1="38498" y1="90691" x2="37859" y2="92819"/>
                          <a14:backgroundMark x1="37220" y1="92553" x2="37220" y2="92553"/>
                          <a14:backgroundMark x1="37061" y1="92553" x2="37061" y2="92553"/>
                          <a14:backgroundMark x1="37220" y1="92553" x2="36901" y2="91489"/>
                          <a14:backgroundMark x1="36901" y1="91223" x2="36901" y2="92819"/>
                          <a14:backgroundMark x1="56709" y1="91755" x2="55591" y2="89628"/>
                          <a14:backgroundMark x1="65443" y1="87271" x2="65815" y2="87234"/>
                          <a14:backgroundMark x1="62642" y1="87554" x2="64358" y2="87381"/>
                          <a14:backgroundMark x1="55431" y1="46809" x2="64537" y2="46809"/>
                          <a14:backgroundMark x1="66454" y1="52394" x2="67252" y2="59309"/>
                          <a14:backgroundMark x1="68530" y1="65426" x2="69649" y2="75000"/>
                          <a14:backgroundMark x1="39936" y1="86702" x2="39936" y2="86702"/>
                          <a14:backgroundMark x1="45527" y1="86702" x2="45527" y2="86702"/>
                          <a14:backgroundMark x1="45847" y1="87500" x2="45847" y2="87500"/>
                          <a14:backgroundMark x1="46006" y1="86702" x2="46006" y2="86702"/>
                        </a14:backgroundRemoval>
                      </a14:imgEffect>
                    </a14:imgLayer>
                  </a14:imgProps>
                </a:ext>
                <a:ext uri="{28A0092B-C50C-407E-A947-70E740481C1C}">
                  <a14:useLocalDpi xmlns:a14="http://schemas.microsoft.com/office/drawing/2010/main" val="0"/>
                </a:ext>
              </a:extLst>
            </a:blip>
            <a:stretch>
              <a:fillRect/>
            </a:stretch>
          </p:blipFill>
          <p:spPr>
            <a:xfrm>
              <a:off x="9793816" y="986980"/>
              <a:ext cx="2510618" cy="1507975"/>
            </a:xfrm>
            <a:prstGeom prst="rect">
              <a:avLst/>
            </a:prstGeom>
          </p:spPr>
        </p:pic>
        <p:pic>
          <p:nvPicPr>
            <p:cNvPr id="53" name="Picture 52">
              <a:extLst>
                <a:ext uri="{FF2B5EF4-FFF2-40B4-BE49-F238E27FC236}">
                  <a16:creationId xmlns:a16="http://schemas.microsoft.com/office/drawing/2014/main" id="{6F81B2D5-55D1-45DF-A834-C70364ACE7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8859" y="892420"/>
              <a:ext cx="2586969" cy="2586969"/>
            </a:xfrm>
            <a:prstGeom prst="rect">
              <a:avLst/>
            </a:prstGeom>
          </p:spPr>
        </p:pic>
      </p:grpSp>
      <p:grpSp>
        <p:nvGrpSpPr>
          <p:cNvPr id="68" name="Group 67">
            <a:extLst>
              <a:ext uri="{FF2B5EF4-FFF2-40B4-BE49-F238E27FC236}">
                <a16:creationId xmlns:a16="http://schemas.microsoft.com/office/drawing/2014/main" id="{98A2751B-7D11-4FF6-A566-F12186791E16}"/>
              </a:ext>
            </a:extLst>
          </p:cNvPr>
          <p:cNvGrpSpPr/>
          <p:nvPr/>
        </p:nvGrpSpPr>
        <p:grpSpPr>
          <a:xfrm>
            <a:off x="77372" y="3777268"/>
            <a:ext cx="2734218" cy="2786003"/>
            <a:chOff x="164529" y="2113619"/>
            <a:chExt cx="2924490" cy="2895999"/>
          </a:xfrm>
        </p:grpSpPr>
        <p:pic>
          <p:nvPicPr>
            <p:cNvPr id="70" name="Picture 69">
              <a:extLst>
                <a:ext uri="{FF2B5EF4-FFF2-40B4-BE49-F238E27FC236}">
                  <a16:creationId xmlns:a16="http://schemas.microsoft.com/office/drawing/2014/main" id="{A0BE01FD-196F-4779-B8C4-6CEB720FFFC7}"/>
                </a:ext>
              </a:extLst>
            </p:cNvPr>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62144"/>
            <a:stretch/>
          </p:blipFill>
          <p:spPr>
            <a:xfrm>
              <a:off x="550297" y="2113619"/>
              <a:ext cx="2257201" cy="2647950"/>
            </a:xfrm>
            <a:prstGeom prst="rect">
              <a:avLst/>
            </a:prstGeom>
          </p:spPr>
        </p:pic>
        <p:pic>
          <p:nvPicPr>
            <p:cNvPr id="71" name="Picture 70">
              <a:extLst>
                <a:ext uri="{FF2B5EF4-FFF2-40B4-BE49-F238E27FC236}">
                  <a16:creationId xmlns:a16="http://schemas.microsoft.com/office/drawing/2014/main" id="{3646ECFA-4DDD-4DB9-8F01-D7795E50D8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4529" y="2224028"/>
              <a:ext cx="2924490" cy="2785590"/>
            </a:xfrm>
            <a:prstGeom prst="rect">
              <a:avLst/>
            </a:prstGeom>
          </p:spPr>
        </p:pic>
      </p:grpSp>
      <p:pic>
        <p:nvPicPr>
          <p:cNvPr id="2" name="bensound-erf">
            <a:hlinkClick r:id="" action="ppaction://media"/>
            <a:extLst>
              <a:ext uri="{FF2B5EF4-FFF2-40B4-BE49-F238E27FC236}">
                <a16:creationId xmlns:a16="http://schemas.microsoft.com/office/drawing/2014/main" id="{CDD1D53E-561A-49A1-85C8-AEDC7F850E1C}"/>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1046018" y="2007592"/>
            <a:ext cx="487363" cy="487363"/>
          </a:xfrm>
          <a:prstGeom prst="rect">
            <a:avLst/>
          </a:prstGeom>
        </p:spPr>
      </p:pic>
    </p:spTree>
    <p:extLst>
      <p:ext uri="{BB962C8B-B14F-4D97-AF65-F5344CB8AC3E}">
        <p14:creationId xmlns:p14="http://schemas.microsoft.com/office/powerpoint/2010/main" val="331071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indefinite" fill="hold" nodeType="withEffect">
                                  <p:stCondLst>
                                    <p:cond delay="0"/>
                                  </p:stCondLst>
                                  <p:childTnLst>
                                    <p:cmd type="call" cmd="playFrom(0.0)">
                                      <p:cBhvr>
                                        <p:cTn id="6" dur="79969" fill="hold"/>
                                        <p:tgtEl>
                                          <p:spTgt spid="23"/>
                                        </p:tgtEl>
                                      </p:cBhvr>
                                    </p:cmd>
                                  </p:childTnLst>
                                </p:cTn>
                              </p:par>
                              <p:par>
                                <p:cTn id="7" presetID="1" presetClass="mediacall" presetSubtype="0" fill="hold" nodeType="withEffect">
                                  <p:stCondLst>
                                    <p:cond delay="0"/>
                                  </p:stCondLst>
                                  <p:childTnLst>
                                    <p:cmd type="call" cmd="playFrom(0.0)">
                                      <p:cBhvr>
                                        <p:cTn id="8" dur="280685" fill="hold"/>
                                        <p:tgtEl>
                                          <p:spTgt spid="2"/>
                                        </p:tgtEl>
                                      </p:cBhvr>
                                    </p:cmd>
                                  </p:childTnLst>
                                </p:cTn>
                              </p:par>
                              <p:par>
                                <p:cTn id="9" presetID="6" presetClass="emph" presetSubtype="0" repeatCount="indefinite" fill="hold" nodeType="withEffect">
                                  <p:stCondLst>
                                    <p:cond delay="0"/>
                                  </p:stCondLst>
                                  <p:childTnLst>
                                    <p:animScale>
                                      <p:cBhvr>
                                        <p:cTn id="10" dur="2000" fill="hold"/>
                                        <p:tgtEl>
                                          <p:spTgt spid="55"/>
                                        </p:tgtEl>
                                      </p:cBhvr>
                                      <p:by x="110000" y="110000"/>
                                    </p:animScale>
                                  </p:childTnLst>
                                </p:cTn>
                              </p:par>
                              <p:par>
                                <p:cTn id="11" presetID="6" presetClass="emph" presetSubtype="0" repeatCount="indefinite" fill="hold" nodeType="withEffect">
                                  <p:stCondLst>
                                    <p:cond delay="0"/>
                                  </p:stCondLst>
                                  <p:childTnLst>
                                    <p:animScale>
                                      <p:cBhvr>
                                        <p:cTn id="12" dur="2000" fill="hold"/>
                                        <p:tgtEl>
                                          <p:spTgt spid="54"/>
                                        </p:tgtEl>
                                      </p:cBhvr>
                                      <p:by x="110000" y="110000"/>
                                    </p:animScale>
                                  </p:childTnLst>
                                </p:cTn>
                              </p:par>
                              <p:par>
                                <p:cTn id="13" presetID="6" presetClass="emph" presetSubtype="0" repeatCount="indefinite" fill="hold" nodeType="withEffect">
                                  <p:stCondLst>
                                    <p:cond delay="0"/>
                                  </p:stCondLst>
                                  <p:childTnLst>
                                    <p:animScale>
                                      <p:cBhvr>
                                        <p:cTn id="14" dur="2000" fill="hold"/>
                                        <p:tgtEl>
                                          <p:spTgt spid="41"/>
                                        </p:tgtEl>
                                      </p:cBhvr>
                                      <p:by x="110000" y="110000"/>
                                    </p:animScale>
                                  </p:childTnLst>
                                </p:cTn>
                              </p:par>
                              <p:par>
                                <p:cTn id="15" presetID="6" presetClass="emph" presetSubtype="0" repeatCount="indefinite" fill="hold" nodeType="withEffect">
                                  <p:stCondLst>
                                    <p:cond delay="0"/>
                                  </p:stCondLst>
                                  <p:childTnLst>
                                    <p:animScale>
                                      <p:cBhvr>
                                        <p:cTn id="16" dur="2000" fill="hold"/>
                                        <p:tgtEl>
                                          <p:spTgt spid="43"/>
                                        </p:tgtEl>
                                      </p:cBhvr>
                                      <p:by x="110000" y="110000"/>
                                    </p:animScale>
                                  </p:childTnLst>
                                </p:cTn>
                              </p:par>
                              <p:par>
                                <p:cTn id="17" presetID="6" presetClass="emph" presetSubtype="0" repeatCount="indefinite" fill="hold" nodeType="withEffect">
                                  <p:stCondLst>
                                    <p:cond delay="0"/>
                                  </p:stCondLst>
                                  <p:childTnLst>
                                    <p:animScale>
                                      <p:cBhvr>
                                        <p:cTn id="18" dur="2000" fill="hold"/>
                                        <p:tgtEl>
                                          <p:spTgt spid="6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23"/>
                </p:tgtEl>
              </p:cMediaNode>
            </p:video>
            <p:audio>
              <p:cMediaNode vol="80000">
                <p:cTn id="20"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Hộp Văn bản 2">
            <a:extLst>
              <a:ext uri="{FF2B5EF4-FFF2-40B4-BE49-F238E27FC236}">
                <a16:creationId xmlns:a16="http://schemas.microsoft.com/office/drawing/2014/main" id="{2E93DDF8-EBDA-447F-81DF-24A208C1029A}"/>
              </a:ext>
            </a:extLst>
          </p:cNvPr>
          <p:cNvSpPr txBox="1"/>
          <p:nvPr/>
        </p:nvSpPr>
        <p:spPr>
          <a:xfrm>
            <a:off x="1847397" y="198766"/>
            <a:ext cx="8497207" cy="461665"/>
          </a:xfrm>
          <a:prstGeom prst="rect">
            <a:avLst/>
          </a:prstGeom>
          <a:noFill/>
          <a:ln w="28575">
            <a:solidFill>
              <a:srgbClr val="FF0000"/>
            </a:solidFill>
            <a:prstDash val="dash"/>
          </a:ln>
        </p:spPr>
        <p:txBody>
          <a:bodyPr wrap="square" rtlCol="0">
            <a:spAutoFit/>
          </a:bodyPr>
          <a:lstStyle/>
          <a:p>
            <a:r>
              <a:rPr lang="en-US" sz="2400">
                <a:solidFill>
                  <a:schemeClr val="accent2">
                    <a:lumMod val="75000"/>
                  </a:schemeClr>
                </a:solidFill>
                <a:latin typeface="#9Slide03 AllRoundGothic" panose="020B0703020202020104" pitchFamily="34" charset="0"/>
              </a:rPr>
              <a:t>Hoạt động 2: Tìm hiểu cách tham gia giao thông an toàn</a:t>
            </a:r>
          </a:p>
        </p:txBody>
      </p:sp>
      <p:sp>
        <p:nvSpPr>
          <p:cNvPr id="4" name="Hộp Văn bản 3">
            <a:extLst>
              <a:ext uri="{FF2B5EF4-FFF2-40B4-BE49-F238E27FC236}">
                <a16:creationId xmlns:a16="http://schemas.microsoft.com/office/drawing/2014/main" id="{4E871486-E697-4820-AA7D-07A059B165D6}"/>
              </a:ext>
            </a:extLst>
          </p:cNvPr>
          <p:cNvSpPr txBox="1"/>
          <p:nvPr/>
        </p:nvSpPr>
        <p:spPr>
          <a:xfrm>
            <a:off x="2222047" y="776903"/>
            <a:ext cx="7747907" cy="400110"/>
          </a:xfrm>
          <a:prstGeom prst="rect">
            <a:avLst/>
          </a:prstGeom>
          <a:noFill/>
        </p:spPr>
        <p:txBody>
          <a:bodyPr wrap="square" rtlCol="0">
            <a:spAutoFit/>
          </a:bodyPr>
          <a:lstStyle/>
          <a:p>
            <a:r>
              <a:rPr lang="en-US" sz="2000">
                <a:latin typeface="#9Slide03 AllRoundGothic" panose="020B0703020202020104" pitchFamily="34" charset="0"/>
              </a:rPr>
              <a:t>1. Thảo luận những nên và không nên khi tham gia giao thông</a:t>
            </a:r>
          </a:p>
        </p:txBody>
      </p:sp>
      <p:sp>
        <p:nvSpPr>
          <p:cNvPr id="18" name="Hộp Văn bản 17">
            <a:extLst>
              <a:ext uri="{FF2B5EF4-FFF2-40B4-BE49-F238E27FC236}">
                <a16:creationId xmlns:a16="http://schemas.microsoft.com/office/drawing/2014/main" id="{49E19E3D-E5F0-44AD-AAA8-0C02706048E0}"/>
              </a:ext>
            </a:extLst>
          </p:cNvPr>
          <p:cNvSpPr txBox="1"/>
          <p:nvPr/>
        </p:nvSpPr>
        <p:spPr>
          <a:xfrm>
            <a:off x="1344385" y="1730199"/>
            <a:ext cx="9817101" cy="3924124"/>
          </a:xfrm>
          <a:prstGeom prst="roundRect">
            <a:avLst/>
          </a:prstGeom>
          <a:gradFill flip="none" rotWithShape="1">
            <a:gsLst>
              <a:gs pos="0">
                <a:srgbClr val="DE229F">
                  <a:tint val="66000"/>
                  <a:satMod val="160000"/>
                  <a:alpha val="0"/>
                </a:srgbClr>
              </a:gs>
              <a:gs pos="50000">
                <a:srgbClr val="DE229F">
                  <a:tint val="44500"/>
                  <a:satMod val="160000"/>
                </a:srgbClr>
              </a:gs>
              <a:gs pos="100000">
                <a:srgbClr val="DE229F">
                  <a:tint val="23500"/>
                  <a:satMod val="160000"/>
                </a:srgbClr>
              </a:gs>
            </a:gsLst>
            <a:lin ang="8100000" scaled="1"/>
            <a:tileRect/>
          </a:gradFill>
          <a:ln w="38100">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en-US" i="1">
                <a:latin typeface="#9Slide03 AllRoundGothic" panose="020B0703020202020104" pitchFamily="34" charset="0"/>
              </a:rPr>
              <a:t>Lớp được chia thành 4 nhóm</a:t>
            </a:r>
            <a:r>
              <a:rPr lang="vi-VN" i="1">
                <a:latin typeface="#9Slide03 AllRoundGothic" panose="020B0703020202020104" pitchFamily="34" charset="0"/>
              </a:rPr>
              <a:t>. Mỗi nhóm thực hiện một nhiệm vụ để tìm ra những việc cần làm và những việc nên tránh khi tham gia giao thông bằng cách tick vào phiếu bài tập những việc nên làm và không nên làm khi tham gia giao thông. Bài tập sẽ có nội dung của 4 nhóm giao thông</a:t>
            </a:r>
            <a:r>
              <a:rPr lang="en-US" i="1">
                <a:latin typeface="#9Slide03 AllRoundGothic" panose="020B0703020202020104" pitchFamily="34" charset="0"/>
              </a:rPr>
              <a:t>:</a:t>
            </a:r>
            <a:endParaRPr lang="en-US">
              <a:solidFill>
                <a:schemeClr val="accent2">
                  <a:lumMod val="75000"/>
                </a:schemeClr>
              </a:solidFill>
              <a:latin typeface="#9Slide03 AllRoundGothic" panose="020B0703020202020104" pitchFamily="34" charset="0"/>
            </a:endParaRPr>
          </a:p>
          <a:p>
            <a:pPr indent="1887538" algn="just">
              <a:lnSpc>
                <a:spcPct val="150000"/>
              </a:lnSpc>
              <a:tabLst>
                <a:tab pos="1887538" algn="l"/>
              </a:tabLst>
            </a:pPr>
            <a:r>
              <a:rPr lang="vi-VN" sz="2000">
                <a:solidFill>
                  <a:srgbClr val="0070C0"/>
                </a:solidFill>
                <a:latin typeface="#9Slide03 AllRoundGothic" panose="020B0703020202020104" pitchFamily="34" charset="0"/>
              </a:rPr>
              <a:t>Nhóm 1: Giao thông đường thủy</a:t>
            </a:r>
          </a:p>
          <a:p>
            <a:pPr indent="1887538" algn="just">
              <a:lnSpc>
                <a:spcPct val="150000"/>
              </a:lnSpc>
              <a:tabLst>
                <a:tab pos="1887538" algn="l"/>
              </a:tabLst>
            </a:pPr>
            <a:r>
              <a:rPr lang="vi-VN" sz="2000">
                <a:solidFill>
                  <a:schemeClr val="accent2">
                    <a:lumMod val="75000"/>
                  </a:schemeClr>
                </a:solidFill>
                <a:latin typeface="#9Slide03 AllRoundGothic" panose="020B0703020202020104" pitchFamily="34" charset="0"/>
              </a:rPr>
              <a:t>Nhóm 2: Giao thông đường bộ</a:t>
            </a:r>
          </a:p>
          <a:p>
            <a:pPr indent="1887538" algn="just">
              <a:lnSpc>
                <a:spcPct val="150000"/>
              </a:lnSpc>
              <a:tabLst>
                <a:tab pos="1887538" algn="l"/>
              </a:tabLst>
            </a:pPr>
            <a:r>
              <a:rPr lang="vi-VN" sz="2000">
                <a:solidFill>
                  <a:schemeClr val="tx1">
                    <a:lumMod val="95000"/>
                    <a:lumOff val="5000"/>
                  </a:schemeClr>
                </a:solidFill>
                <a:latin typeface="#9Slide03 AllRoundGothic" panose="020B0703020202020104" pitchFamily="34" charset="0"/>
              </a:rPr>
              <a:t>Nhóm 3: Giao thông đường sắt</a:t>
            </a:r>
          </a:p>
          <a:p>
            <a:pPr indent="1887538" algn="just">
              <a:lnSpc>
                <a:spcPct val="150000"/>
              </a:lnSpc>
              <a:tabLst>
                <a:tab pos="1887538" algn="l"/>
              </a:tabLst>
            </a:pPr>
            <a:r>
              <a:rPr lang="vi-VN" sz="2000">
                <a:solidFill>
                  <a:srgbClr val="00B0F0"/>
                </a:solidFill>
                <a:latin typeface="#9Slide03 AllRoundGothic" panose="020B0703020202020104" pitchFamily="34" charset="0"/>
              </a:rPr>
              <a:t>Nhóm 4: Giao thông đường hàng không</a:t>
            </a:r>
          </a:p>
        </p:txBody>
      </p:sp>
    </p:spTree>
    <p:extLst>
      <p:ext uri="{BB962C8B-B14F-4D97-AF65-F5344CB8AC3E}">
        <p14:creationId xmlns:p14="http://schemas.microsoft.com/office/powerpoint/2010/main" val="1110866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9" name="Group 1016">
            <a:extLst>
              <a:ext uri="{FF2B5EF4-FFF2-40B4-BE49-F238E27FC236}">
                <a16:creationId xmlns:a16="http://schemas.microsoft.com/office/drawing/2014/main" id="{05E1CFE3-7327-4143-B49D-64169B7B0AE7}"/>
              </a:ext>
            </a:extLst>
          </p:cNvPr>
          <p:cNvGrpSpPr/>
          <p:nvPr/>
        </p:nvGrpSpPr>
        <p:grpSpPr>
          <a:xfrm>
            <a:off x="12300281" y="4590659"/>
            <a:ext cx="4224000" cy="1245530"/>
            <a:chOff x="4525906" y="4590659"/>
            <a:chExt cx="4224000" cy="1245530"/>
          </a:xfrm>
        </p:grpSpPr>
        <p:pic>
          <p:nvPicPr>
            <p:cNvPr id="20" name="Picture 4" descr="Seat Leon Profile Drawing - Transparent Car Vector Png, Png Download - vhv">
              <a:extLst>
                <a:ext uri="{FF2B5EF4-FFF2-40B4-BE49-F238E27FC236}">
                  <a16:creationId xmlns:a16="http://schemas.microsoft.com/office/drawing/2014/main" id="{9412E36F-3C57-4C5E-AE2C-51B95D4F648B}"/>
                </a:ext>
              </a:extLst>
            </p:cNvPr>
            <p:cNvPicPr>
              <a:picLocks noChangeAspect="1" noChangeArrowheads="1"/>
            </p:cNvPicPr>
            <p:nvPr/>
          </p:nvPicPr>
          <p:blipFill>
            <a:blip r:embed="rId3">
              <a:clrChange>
                <a:clrFrom>
                  <a:srgbClr val="EEEEEE"/>
                </a:clrFrom>
                <a:clrTo>
                  <a:srgbClr val="EEEEEE">
                    <a:alpha val="0"/>
                  </a:srgbClr>
                </a:clrTo>
              </a:clrChange>
              <a:extLst>
                <a:ext uri="{BEBA8EAE-BF5A-486C-A8C5-ECC9F3942E4B}">
                  <a14:imgProps xmlns:a14="http://schemas.microsoft.com/office/drawing/2010/main">
                    <a14:imgLayer r:embed="rId4">
                      <a14:imgEffect>
                        <a14:backgroundRemoval t="9537" b="92916" l="4070" r="94070">
                          <a14:foregroundMark x1="7791" y1="59946" x2="8721" y2="75204"/>
                          <a14:foregroundMark x1="8721" y1="75204" x2="8721" y2="75204"/>
                          <a14:foregroundMark x1="5581" y1="62398" x2="4302" y2="70027"/>
                          <a14:foregroundMark x1="21744" y1="89101" x2="25465" y2="90463"/>
                          <a14:foregroundMark x1="77674" y1="90191" x2="80349" y2="93188"/>
                          <a14:foregroundMark x1="91628" y1="44959" x2="94070" y2="68120"/>
                          <a14:foregroundMark x1="94070" y1="68120" x2="94070" y2="68120"/>
                        </a14:backgroundRemoval>
                      </a14:imgEffect>
                    </a14:imgLayer>
                  </a14:imgProps>
                </a:ext>
                <a:ext uri="{28A0092B-C50C-407E-A947-70E740481C1C}">
                  <a14:useLocalDpi xmlns:a14="http://schemas.microsoft.com/office/drawing/2010/main" val="0"/>
                </a:ext>
              </a:extLst>
            </a:blip>
            <a:srcRect/>
            <a:stretch>
              <a:fillRect/>
            </a:stretch>
          </p:blipFill>
          <p:spPr bwMode="auto">
            <a:xfrm>
              <a:off x="5831225" y="4590659"/>
              <a:ext cx="2918681" cy="1245530"/>
            </a:xfrm>
            <a:prstGeom prst="rect">
              <a:avLst/>
            </a:prstGeom>
            <a:noFill/>
            <a:extLst>
              <a:ext uri="{909E8E84-426E-40DD-AFC4-6F175D3DCCD1}">
                <a14:hiddenFill xmlns:a14="http://schemas.microsoft.com/office/drawing/2010/main">
                  <a:solidFill>
                    <a:srgbClr val="FFFFFF"/>
                  </a:solidFill>
                </a14:hiddenFill>
              </a:ext>
            </a:extLst>
          </p:spPr>
        </p:pic>
        <p:sp>
          <p:nvSpPr>
            <p:cNvPr id="21" name="Trapezoid 1018">
              <a:extLst>
                <a:ext uri="{FF2B5EF4-FFF2-40B4-BE49-F238E27FC236}">
                  <a16:creationId xmlns:a16="http://schemas.microsoft.com/office/drawing/2014/main" id="{09BF7DA2-2905-4673-9BE2-3EECC6A7A528}"/>
                </a:ext>
              </a:extLst>
            </p:cNvPr>
            <p:cNvSpPr/>
            <p:nvPr/>
          </p:nvSpPr>
          <p:spPr>
            <a:xfrm rot="5400000">
              <a:off x="4972612" y="4455333"/>
              <a:ext cx="852336" cy="1745748"/>
            </a:xfrm>
            <a:prstGeom prst="trapezoid">
              <a:avLst>
                <a:gd name="adj" fmla="val 38657"/>
              </a:avLst>
            </a:prstGeom>
            <a:gradFill flip="none" rotWithShape="1">
              <a:gsLst>
                <a:gs pos="10000">
                  <a:srgbClr val="FFC000"/>
                </a:gs>
                <a:gs pos="49000">
                  <a:srgbClr val="FFF46B">
                    <a:alpha val="46000"/>
                  </a:srgbClr>
                </a:gs>
                <a:gs pos="100000">
                  <a:srgbClr val="FFFF00">
                    <a:alpha val="0"/>
                  </a:srgbClr>
                </a:gs>
              </a:gsLst>
              <a:lin ang="54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1016">
            <a:extLst>
              <a:ext uri="{FF2B5EF4-FFF2-40B4-BE49-F238E27FC236}">
                <a16:creationId xmlns:a16="http://schemas.microsoft.com/office/drawing/2014/main" id="{2DF56937-81AE-4C7E-AF27-DA5BF70912EB}"/>
              </a:ext>
            </a:extLst>
          </p:cNvPr>
          <p:cNvGrpSpPr/>
          <p:nvPr/>
        </p:nvGrpSpPr>
        <p:grpSpPr>
          <a:xfrm>
            <a:off x="12300281" y="4590659"/>
            <a:ext cx="4224000" cy="1245530"/>
            <a:chOff x="4525906" y="4590659"/>
            <a:chExt cx="4224000" cy="1245530"/>
          </a:xfrm>
        </p:grpSpPr>
        <p:pic>
          <p:nvPicPr>
            <p:cNvPr id="10" name="Picture 4" descr="Seat Leon Profile Drawing - Transparent Car Vector Png, Png Download - vhv">
              <a:extLst>
                <a:ext uri="{FF2B5EF4-FFF2-40B4-BE49-F238E27FC236}">
                  <a16:creationId xmlns:a16="http://schemas.microsoft.com/office/drawing/2014/main" id="{5F08D2C6-3596-4150-BD35-6866CDB74766}"/>
                </a:ext>
              </a:extLst>
            </p:cNvPr>
            <p:cNvPicPr>
              <a:picLocks noChangeAspect="1" noChangeArrowheads="1"/>
            </p:cNvPicPr>
            <p:nvPr/>
          </p:nvPicPr>
          <p:blipFill>
            <a:blip r:embed="rId3">
              <a:clrChange>
                <a:clrFrom>
                  <a:srgbClr val="EEEEEE"/>
                </a:clrFrom>
                <a:clrTo>
                  <a:srgbClr val="EEEEEE">
                    <a:alpha val="0"/>
                  </a:srgbClr>
                </a:clrTo>
              </a:clrChange>
              <a:extLst>
                <a:ext uri="{BEBA8EAE-BF5A-486C-A8C5-ECC9F3942E4B}">
                  <a14:imgProps xmlns:a14="http://schemas.microsoft.com/office/drawing/2010/main">
                    <a14:imgLayer r:embed="rId4">
                      <a14:imgEffect>
                        <a14:backgroundRemoval t="9537" b="92916" l="4070" r="94070">
                          <a14:foregroundMark x1="7791" y1="59946" x2="8721" y2="75204"/>
                          <a14:foregroundMark x1="8721" y1="75204" x2="8721" y2="75204"/>
                          <a14:foregroundMark x1="5581" y1="62398" x2="4302" y2="70027"/>
                          <a14:foregroundMark x1="21744" y1="89101" x2="25465" y2="90463"/>
                          <a14:foregroundMark x1="77674" y1="90191" x2="80349" y2="93188"/>
                          <a14:foregroundMark x1="91628" y1="44959" x2="94070" y2="68120"/>
                          <a14:foregroundMark x1="94070" y1="68120" x2="94070" y2="68120"/>
                        </a14:backgroundRemoval>
                      </a14:imgEffect>
                    </a14:imgLayer>
                  </a14:imgProps>
                </a:ext>
                <a:ext uri="{28A0092B-C50C-407E-A947-70E740481C1C}">
                  <a14:useLocalDpi xmlns:a14="http://schemas.microsoft.com/office/drawing/2010/main" val="0"/>
                </a:ext>
              </a:extLst>
            </a:blip>
            <a:srcRect/>
            <a:stretch>
              <a:fillRect/>
            </a:stretch>
          </p:blipFill>
          <p:spPr bwMode="auto">
            <a:xfrm>
              <a:off x="5831225" y="4590659"/>
              <a:ext cx="2918681" cy="1245530"/>
            </a:xfrm>
            <a:prstGeom prst="rect">
              <a:avLst/>
            </a:prstGeom>
            <a:noFill/>
            <a:extLst>
              <a:ext uri="{909E8E84-426E-40DD-AFC4-6F175D3DCCD1}">
                <a14:hiddenFill xmlns:a14="http://schemas.microsoft.com/office/drawing/2010/main">
                  <a:solidFill>
                    <a:srgbClr val="FFFFFF"/>
                  </a:solidFill>
                </a14:hiddenFill>
              </a:ext>
            </a:extLst>
          </p:spPr>
        </p:pic>
        <p:sp>
          <p:nvSpPr>
            <p:cNvPr id="11" name="Trapezoid 1018">
              <a:extLst>
                <a:ext uri="{FF2B5EF4-FFF2-40B4-BE49-F238E27FC236}">
                  <a16:creationId xmlns:a16="http://schemas.microsoft.com/office/drawing/2014/main" id="{9E96EF9F-088E-4F4E-B2D3-A9CF9A47087C}"/>
                </a:ext>
              </a:extLst>
            </p:cNvPr>
            <p:cNvSpPr/>
            <p:nvPr/>
          </p:nvSpPr>
          <p:spPr>
            <a:xfrm rot="5400000">
              <a:off x="4972612" y="4455333"/>
              <a:ext cx="852336" cy="1745748"/>
            </a:xfrm>
            <a:prstGeom prst="trapezoid">
              <a:avLst>
                <a:gd name="adj" fmla="val 38657"/>
              </a:avLst>
            </a:prstGeom>
            <a:gradFill flip="none" rotWithShape="1">
              <a:gsLst>
                <a:gs pos="10000">
                  <a:srgbClr val="FFC000"/>
                </a:gs>
                <a:gs pos="49000">
                  <a:srgbClr val="FFF46B">
                    <a:alpha val="46000"/>
                  </a:srgbClr>
                </a:gs>
                <a:gs pos="100000">
                  <a:srgbClr val="FFFF00">
                    <a:alpha val="0"/>
                  </a:srgbClr>
                </a:gs>
              </a:gsLst>
              <a:lin ang="54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048">
            <a:extLst>
              <a:ext uri="{FF2B5EF4-FFF2-40B4-BE49-F238E27FC236}">
                <a16:creationId xmlns:a16="http://schemas.microsoft.com/office/drawing/2014/main" id="{5881FD53-A147-4BBE-9815-29CCF1AEB1E7}"/>
              </a:ext>
            </a:extLst>
          </p:cNvPr>
          <p:cNvGrpSpPr/>
          <p:nvPr/>
        </p:nvGrpSpPr>
        <p:grpSpPr>
          <a:xfrm>
            <a:off x="-2514599" y="4655940"/>
            <a:ext cx="2147134" cy="1668659"/>
            <a:chOff x="2209800" y="2819400"/>
            <a:chExt cx="4412242" cy="3429000"/>
          </a:xfrm>
        </p:grpSpPr>
        <p:pic>
          <p:nvPicPr>
            <p:cNvPr id="13" name="Picture 1049">
              <a:extLst>
                <a:ext uri="{FF2B5EF4-FFF2-40B4-BE49-F238E27FC236}">
                  <a16:creationId xmlns:a16="http://schemas.microsoft.com/office/drawing/2014/main" id="{971064BB-08B8-42E9-A29E-E0900BFF7196}"/>
                </a:ext>
              </a:extLst>
            </p:cNvPr>
            <p:cNvPicPr>
              <a:picLocks noChangeAspect="1"/>
            </p:cNvPicPr>
            <p:nvPr/>
          </p:nvPicPr>
          <p:blipFill rotWithShape="1">
            <a:blip r:embed="rId5">
              <a:extLst>
                <a:ext uri="{28A0092B-C50C-407E-A947-70E740481C1C}">
                  <a14:useLocalDpi xmlns:a14="http://schemas.microsoft.com/office/drawing/2010/main" val="0"/>
                </a:ext>
              </a:extLst>
            </a:blip>
            <a:srcRect l="18125" t="41111" r="55000" b="8889"/>
            <a:stretch/>
          </p:blipFill>
          <p:spPr>
            <a:xfrm>
              <a:off x="2209800" y="2819400"/>
              <a:ext cx="3276600" cy="3429000"/>
            </a:xfrm>
            <a:prstGeom prst="rect">
              <a:avLst/>
            </a:prstGeom>
          </p:spPr>
        </p:pic>
        <p:sp>
          <p:nvSpPr>
            <p:cNvPr id="14" name="Trapezoid 1050">
              <a:extLst>
                <a:ext uri="{FF2B5EF4-FFF2-40B4-BE49-F238E27FC236}">
                  <a16:creationId xmlns:a16="http://schemas.microsoft.com/office/drawing/2014/main" id="{71597076-BAD0-4856-BC57-F3F5315D39F1}"/>
                </a:ext>
              </a:extLst>
            </p:cNvPr>
            <p:cNvSpPr/>
            <p:nvPr/>
          </p:nvSpPr>
          <p:spPr>
            <a:xfrm rot="16200000" flipH="1">
              <a:off x="4755066" y="3285319"/>
              <a:ext cx="1271521" cy="2462430"/>
            </a:xfrm>
            <a:prstGeom prst="trapezoid">
              <a:avLst>
                <a:gd name="adj" fmla="val 31605"/>
              </a:avLst>
            </a:prstGeom>
            <a:gradFill flip="none" rotWithShape="1">
              <a:gsLst>
                <a:gs pos="10000">
                  <a:srgbClr val="FFC000"/>
                </a:gs>
                <a:gs pos="49000">
                  <a:srgbClr val="FFF46B">
                    <a:alpha val="46000"/>
                  </a:srgbClr>
                </a:gs>
                <a:gs pos="100000">
                  <a:srgbClr val="FFFF00">
                    <a:alpha val="0"/>
                  </a:srgbClr>
                </a:gs>
              </a:gsLst>
              <a:lin ang="54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1037">
            <a:extLst>
              <a:ext uri="{FF2B5EF4-FFF2-40B4-BE49-F238E27FC236}">
                <a16:creationId xmlns:a16="http://schemas.microsoft.com/office/drawing/2014/main" id="{CE5A2350-781D-492A-A91A-E6773960FC4C}"/>
              </a:ext>
            </a:extLst>
          </p:cNvPr>
          <p:cNvPicPr>
            <a:picLocks noChangeAspect="1"/>
          </p:cNvPicPr>
          <p:nvPr/>
        </p:nvPicPr>
        <p:blipFill>
          <a:blip r:embed="rId6">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9859289" y="30360"/>
            <a:ext cx="5369342" cy="5369342"/>
          </a:xfrm>
          <a:prstGeom prst="rect">
            <a:avLst/>
          </a:prstGeom>
        </p:spPr>
      </p:pic>
      <p:grpSp>
        <p:nvGrpSpPr>
          <p:cNvPr id="23" name="Group 1022">
            <a:extLst>
              <a:ext uri="{FF2B5EF4-FFF2-40B4-BE49-F238E27FC236}">
                <a16:creationId xmlns:a16="http://schemas.microsoft.com/office/drawing/2014/main" id="{F391C0C1-7A70-4503-9EE9-740F84BD0043}"/>
              </a:ext>
            </a:extLst>
          </p:cNvPr>
          <p:cNvGrpSpPr/>
          <p:nvPr/>
        </p:nvGrpSpPr>
        <p:grpSpPr>
          <a:xfrm>
            <a:off x="-3048000" y="5128601"/>
            <a:ext cx="4061572" cy="1394519"/>
            <a:chOff x="228600" y="4724400"/>
            <a:chExt cx="5238822" cy="1798721"/>
          </a:xfrm>
        </p:grpSpPr>
        <p:pic>
          <p:nvPicPr>
            <p:cNvPr id="24" name="Picture 1023">
              <a:extLst>
                <a:ext uri="{FF2B5EF4-FFF2-40B4-BE49-F238E27FC236}">
                  <a16:creationId xmlns:a16="http://schemas.microsoft.com/office/drawing/2014/main" id="{3B3C80C8-DCB3-4A84-B7ED-8CE2929570A2}"/>
                </a:ext>
              </a:extLst>
            </p:cNvPr>
            <p:cNvPicPr>
              <a:picLocks noChangeAspect="1"/>
            </p:cNvPicPr>
            <p:nvPr/>
          </p:nvPicPr>
          <p:blipFill rotWithShape="1">
            <a:blip r:embed="rId7">
              <a:extLst>
                <a:ext uri="{28A0092B-C50C-407E-A947-70E740481C1C}">
                  <a14:useLocalDpi xmlns:a14="http://schemas.microsoft.com/office/drawing/2010/main" val="0"/>
                </a:ext>
              </a:extLst>
            </a:blip>
            <a:srcRect l="25625" t="27778" r="26875" b="28889"/>
            <a:stretch/>
          </p:blipFill>
          <p:spPr>
            <a:xfrm>
              <a:off x="228600" y="4724400"/>
              <a:ext cx="3505200" cy="1798721"/>
            </a:xfrm>
            <a:prstGeom prst="rect">
              <a:avLst/>
            </a:prstGeom>
          </p:spPr>
        </p:pic>
        <p:sp>
          <p:nvSpPr>
            <p:cNvPr id="25" name="Trapezoid 1024">
              <a:extLst>
                <a:ext uri="{FF2B5EF4-FFF2-40B4-BE49-F238E27FC236}">
                  <a16:creationId xmlns:a16="http://schemas.microsoft.com/office/drawing/2014/main" id="{2B138AC6-CCFA-4F50-B17A-F7D9AEC6F715}"/>
                </a:ext>
              </a:extLst>
            </p:cNvPr>
            <p:cNvSpPr/>
            <p:nvPr/>
          </p:nvSpPr>
          <p:spPr>
            <a:xfrm rot="16200000" flipH="1">
              <a:off x="3805531" y="4754149"/>
              <a:ext cx="1131846" cy="2191936"/>
            </a:xfrm>
            <a:prstGeom prst="trapezoid">
              <a:avLst>
                <a:gd name="adj" fmla="val 33447"/>
              </a:avLst>
            </a:prstGeom>
            <a:gradFill flip="none" rotWithShape="1">
              <a:gsLst>
                <a:gs pos="10000">
                  <a:srgbClr val="FFC000"/>
                </a:gs>
                <a:gs pos="49000">
                  <a:srgbClr val="FFF46B">
                    <a:alpha val="46000"/>
                  </a:srgbClr>
                </a:gs>
                <a:gs pos="100000">
                  <a:srgbClr val="FFFF00">
                    <a:alpha val="0"/>
                  </a:srgbClr>
                </a:gs>
              </a:gsLst>
              <a:lin ang="54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051">
            <a:extLst>
              <a:ext uri="{FF2B5EF4-FFF2-40B4-BE49-F238E27FC236}">
                <a16:creationId xmlns:a16="http://schemas.microsoft.com/office/drawing/2014/main" id="{995DE14F-4FBE-4C4E-B57B-1991EA87F599}"/>
              </a:ext>
            </a:extLst>
          </p:cNvPr>
          <p:cNvGrpSpPr/>
          <p:nvPr/>
        </p:nvGrpSpPr>
        <p:grpSpPr>
          <a:xfrm>
            <a:off x="-5528031" y="5362891"/>
            <a:ext cx="5911097" cy="1876109"/>
            <a:chOff x="-5528031" y="5220612"/>
            <a:chExt cx="6606080" cy="2096688"/>
          </a:xfrm>
        </p:grpSpPr>
        <p:pic>
          <p:nvPicPr>
            <p:cNvPr id="16" name="Picture 1052">
              <a:extLst>
                <a:ext uri="{FF2B5EF4-FFF2-40B4-BE49-F238E27FC236}">
                  <a16:creationId xmlns:a16="http://schemas.microsoft.com/office/drawing/2014/main" id="{094B2647-F4FE-4A38-8406-46469920C21B}"/>
                </a:ext>
              </a:extLst>
            </p:cNvPr>
            <p:cNvPicPr>
              <a:picLocks noChangeAspect="1"/>
            </p:cNvPicPr>
            <p:nvPr/>
          </p:nvPicPr>
          <p:blipFill rotWithShape="1">
            <a:blip r:embed="rId8">
              <a:extLst>
                <a:ext uri="{28A0092B-C50C-407E-A947-70E740481C1C}">
                  <a14:useLocalDpi xmlns:a14="http://schemas.microsoft.com/office/drawing/2010/main" val="0"/>
                </a:ext>
              </a:extLst>
            </a:blip>
            <a:srcRect l="18950" t="57048" r="36444" b="7464"/>
            <a:stretch/>
          </p:blipFill>
          <p:spPr>
            <a:xfrm>
              <a:off x="-5528031" y="5220612"/>
              <a:ext cx="4685080" cy="2096688"/>
            </a:xfrm>
            <a:prstGeom prst="rect">
              <a:avLst/>
            </a:prstGeom>
          </p:spPr>
        </p:pic>
        <p:sp>
          <p:nvSpPr>
            <p:cNvPr id="17" name="Trapezoid 1053">
              <a:extLst>
                <a:ext uri="{FF2B5EF4-FFF2-40B4-BE49-F238E27FC236}">
                  <a16:creationId xmlns:a16="http://schemas.microsoft.com/office/drawing/2014/main" id="{9BECB204-C83B-4980-885C-1F755111A438}"/>
                </a:ext>
              </a:extLst>
            </p:cNvPr>
            <p:cNvSpPr/>
            <p:nvPr/>
          </p:nvSpPr>
          <p:spPr>
            <a:xfrm rot="16200000" flipH="1">
              <a:off x="-779236" y="4975749"/>
              <a:ext cx="1264921" cy="2449648"/>
            </a:xfrm>
            <a:prstGeom prst="trapezoid">
              <a:avLst>
                <a:gd name="adj" fmla="val 38657"/>
              </a:avLst>
            </a:prstGeom>
            <a:gradFill flip="none" rotWithShape="1">
              <a:gsLst>
                <a:gs pos="10000">
                  <a:srgbClr val="FFC000"/>
                </a:gs>
                <a:gs pos="49000">
                  <a:srgbClr val="FFF46B">
                    <a:alpha val="46000"/>
                  </a:srgbClr>
                </a:gs>
                <a:gs pos="100000">
                  <a:srgbClr val="FFFF00">
                    <a:alpha val="0"/>
                  </a:srgbClr>
                </a:gs>
              </a:gsLst>
              <a:lin ang="54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037">
            <a:extLst>
              <a:ext uri="{FF2B5EF4-FFF2-40B4-BE49-F238E27FC236}">
                <a16:creationId xmlns:a16="http://schemas.microsoft.com/office/drawing/2014/main" id="{743A40A0-4F26-4594-86DA-6A6F22004171}"/>
              </a:ext>
            </a:extLst>
          </p:cNvPr>
          <p:cNvPicPr>
            <a:picLocks noChangeAspect="1"/>
          </p:cNvPicPr>
          <p:nvPr/>
        </p:nvPicPr>
        <p:blipFill>
          <a:blip r:embed="rId6">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9859289" y="30360"/>
            <a:ext cx="5369342" cy="5369342"/>
          </a:xfrm>
          <a:prstGeom prst="rect">
            <a:avLst/>
          </a:prstGeom>
        </p:spPr>
      </p:pic>
      <p:pic>
        <p:nvPicPr>
          <p:cNvPr id="6" name="Hình ảnh 5">
            <a:extLst>
              <a:ext uri="{FF2B5EF4-FFF2-40B4-BE49-F238E27FC236}">
                <a16:creationId xmlns:a16="http://schemas.microsoft.com/office/drawing/2014/main" id="{CD4D4890-F31D-4D7E-9A5A-24CCE52C2BB6}"/>
              </a:ext>
            </a:extLst>
          </p:cNvPr>
          <p:cNvPicPr>
            <a:picLocks noChangeAspect="1"/>
          </p:cNvPicPr>
          <p:nvPr/>
        </p:nvPicPr>
        <p:blipFill rotWithShape="1">
          <a:blip r:embed="rId9">
            <a:extLst>
              <a:ext uri="{28A0092B-C50C-407E-A947-70E740481C1C}">
                <a14:useLocalDpi xmlns:a14="http://schemas.microsoft.com/office/drawing/2010/main" val="0"/>
              </a:ext>
            </a:extLst>
          </a:blip>
          <a:srcRect l="10675" r="9196" b="32222"/>
          <a:stretch/>
        </p:blipFill>
        <p:spPr>
          <a:xfrm>
            <a:off x="3228975" y="0"/>
            <a:ext cx="5734050" cy="6858000"/>
          </a:xfrm>
          <a:prstGeom prst="rect">
            <a:avLst/>
          </a:prstGeom>
        </p:spPr>
      </p:pic>
      <p:sp>
        <p:nvSpPr>
          <p:cNvPr id="2" name="Hình chữ nhật: Góc Tròn 1">
            <a:extLst>
              <a:ext uri="{FF2B5EF4-FFF2-40B4-BE49-F238E27FC236}">
                <a16:creationId xmlns:a16="http://schemas.microsoft.com/office/drawing/2014/main" id="{D752A713-DAA1-43E7-A253-4FA6A0A5C4FC}"/>
              </a:ext>
            </a:extLst>
          </p:cNvPr>
          <p:cNvSpPr/>
          <p:nvPr/>
        </p:nvSpPr>
        <p:spPr>
          <a:xfrm>
            <a:off x="723900" y="52320"/>
            <a:ext cx="2228850" cy="709680"/>
          </a:xfrm>
          <a:prstGeom prst="roundRect">
            <a:avLst/>
          </a:prstGeom>
          <a:solidFill>
            <a:schemeClr val="accent1">
              <a:lumMod val="20000"/>
              <a:lumOff val="80000"/>
            </a:schemeClr>
          </a:solidFill>
          <a:ln w="38100">
            <a:solidFill>
              <a:srgbClr val="DE229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FF0000"/>
                </a:solidFill>
                <a:latin typeface="#9Slide03 AllRoundGothic" panose="020B0703020202020104" pitchFamily="34" charset="0"/>
              </a:rPr>
              <a:t>Phiếu bài tập</a:t>
            </a:r>
          </a:p>
        </p:txBody>
      </p:sp>
      <p:sp>
        <p:nvSpPr>
          <p:cNvPr id="3" name="Ngoặc móc Trái 2">
            <a:extLst>
              <a:ext uri="{FF2B5EF4-FFF2-40B4-BE49-F238E27FC236}">
                <a16:creationId xmlns:a16="http://schemas.microsoft.com/office/drawing/2014/main" id="{7E568C9E-2ABD-47DD-B307-FD9E7D04D1C9}"/>
              </a:ext>
            </a:extLst>
          </p:cNvPr>
          <p:cNvSpPr/>
          <p:nvPr/>
        </p:nvSpPr>
        <p:spPr>
          <a:xfrm>
            <a:off x="2715082" y="1276350"/>
            <a:ext cx="457200" cy="158115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Ngoặc móc Trái 4">
            <a:extLst>
              <a:ext uri="{FF2B5EF4-FFF2-40B4-BE49-F238E27FC236}">
                <a16:creationId xmlns:a16="http://schemas.microsoft.com/office/drawing/2014/main" id="{210F0B86-D6FC-45E9-93A2-BC4ADBF22FFA}"/>
              </a:ext>
            </a:extLst>
          </p:cNvPr>
          <p:cNvSpPr/>
          <p:nvPr/>
        </p:nvSpPr>
        <p:spPr>
          <a:xfrm>
            <a:off x="2715082" y="2993571"/>
            <a:ext cx="406395" cy="870858"/>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Ngoặc móc Trái 25">
            <a:extLst>
              <a:ext uri="{FF2B5EF4-FFF2-40B4-BE49-F238E27FC236}">
                <a16:creationId xmlns:a16="http://schemas.microsoft.com/office/drawing/2014/main" id="{7D595CDA-F2A8-4F15-9F3B-B6959666759C}"/>
              </a:ext>
            </a:extLst>
          </p:cNvPr>
          <p:cNvSpPr/>
          <p:nvPr/>
        </p:nvSpPr>
        <p:spPr>
          <a:xfrm>
            <a:off x="2706918" y="4024281"/>
            <a:ext cx="457200" cy="1263318"/>
          </a:xfrm>
          <a:prstGeom prst="lef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Ngoặc móc Trái 26">
            <a:extLst>
              <a:ext uri="{FF2B5EF4-FFF2-40B4-BE49-F238E27FC236}">
                <a16:creationId xmlns:a16="http://schemas.microsoft.com/office/drawing/2014/main" id="{189C46C0-268A-4DD8-BF38-9CC9B17725DE}"/>
              </a:ext>
            </a:extLst>
          </p:cNvPr>
          <p:cNvSpPr/>
          <p:nvPr/>
        </p:nvSpPr>
        <p:spPr>
          <a:xfrm>
            <a:off x="2706918" y="5422521"/>
            <a:ext cx="457200" cy="1394519"/>
          </a:xfrm>
          <a:prstGeom prst="leftBrac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Hình chữ nhật: Góc Tròn 6">
            <a:extLst>
              <a:ext uri="{FF2B5EF4-FFF2-40B4-BE49-F238E27FC236}">
                <a16:creationId xmlns:a16="http://schemas.microsoft.com/office/drawing/2014/main" id="{280A27E3-4DAD-4B16-B3AE-F904CE47C95C}"/>
              </a:ext>
            </a:extLst>
          </p:cNvPr>
          <p:cNvSpPr/>
          <p:nvPr/>
        </p:nvSpPr>
        <p:spPr>
          <a:xfrm>
            <a:off x="1538514" y="1828800"/>
            <a:ext cx="1168404" cy="522514"/>
          </a:xfrm>
          <a:prstGeom prst="roundRect">
            <a:avLst/>
          </a:prstGeom>
          <a:solidFill>
            <a:schemeClr val="accent2">
              <a:lumMod val="60000"/>
              <a:lumOff val="4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9Slide03 AllRoundGothic" panose="020B0703020202020104" pitchFamily="34" charset="0"/>
              </a:rPr>
              <a:t>Nhóm 1</a:t>
            </a:r>
          </a:p>
        </p:txBody>
      </p:sp>
      <p:sp>
        <p:nvSpPr>
          <p:cNvPr id="28" name="Hình chữ nhật: Góc Tròn 27">
            <a:extLst>
              <a:ext uri="{FF2B5EF4-FFF2-40B4-BE49-F238E27FC236}">
                <a16:creationId xmlns:a16="http://schemas.microsoft.com/office/drawing/2014/main" id="{18872CE6-7D9A-4D54-90E0-2A9C5617528F}"/>
              </a:ext>
            </a:extLst>
          </p:cNvPr>
          <p:cNvSpPr/>
          <p:nvPr/>
        </p:nvSpPr>
        <p:spPr>
          <a:xfrm>
            <a:off x="1537363" y="3074971"/>
            <a:ext cx="1168404" cy="522514"/>
          </a:xfrm>
          <a:prstGeom prst="roundRect">
            <a:avLst/>
          </a:prstGeom>
          <a:solidFill>
            <a:schemeClr val="tx2">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B050"/>
                </a:solidFill>
                <a:latin typeface="#9Slide03 AllRoundGothic" panose="020B0703020202020104" pitchFamily="34" charset="0"/>
              </a:rPr>
              <a:t>Nhóm 2</a:t>
            </a:r>
          </a:p>
        </p:txBody>
      </p:sp>
      <p:sp>
        <p:nvSpPr>
          <p:cNvPr id="29" name="Hình chữ nhật: Góc Tròn 28">
            <a:extLst>
              <a:ext uri="{FF2B5EF4-FFF2-40B4-BE49-F238E27FC236}">
                <a16:creationId xmlns:a16="http://schemas.microsoft.com/office/drawing/2014/main" id="{9AA2F7AA-DBCA-42EB-88C2-4C60BDAEAC92}"/>
              </a:ext>
            </a:extLst>
          </p:cNvPr>
          <p:cNvSpPr/>
          <p:nvPr/>
        </p:nvSpPr>
        <p:spPr>
          <a:xfrm>
            <a:off x="1546678" y="4403028"/>
            <a:ext cx="1168404" cy="522514"/>
          </a:xfrm>
          <a:prstGeom prst="roundRect">
            <a:avLst/>
          </a:prstGeom>
          <a:solidFill>
            <a:schemeClr val="accent4">
              <a:lumMod val="40000"/>
              <a:lumOff val="6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2">
                    <a:lumMod val="50000"/>
                  </a:schemeClr>
                </a:solidFill>
                <a:latin typeface="#9Slide03 AllRoundGothic" panose="020B0703020202020104" pitchFamily="34" charset="0"/>
              </a:rPr>
              <a:t>Nhóm 3</a:t>
            </a:r>
          </a:p>
        </p:txBody>
      </p:sp>
      <p:sp>
        <p:nvSpPr>
          <p:cNvPr id="30" name="Hình chữ nhật: Góc Tròn 29">
            <a:extLst>
              <a:ext uri="{FF2B5EF4-FFF2-40B4-BE49-F238E27FC236}">
                <a16:creationId xmlns:a16="http://schemas.microsoft.com/office/drawing/2014/main" id="{2B9728EA-C706-4B7D-A846-B1C29FCA2796}"/>
              </a:ext>
            </a:extLst>
          </p:cNvPr>
          <p:cNvSpPr/>
          <p:nvPr/>
        </p:nvSpPr>
        <p:spPr>
          <a:xfrm>
            <a:off x="1568419" y="5811578"/>
            <a:ext cx="1168404" cy="522514"/>
          </a:xfrm>
          <a:prstGeom prst="roundRect">
            <a:avLst/>
          </a:prstGeom>
          <a:solidFill>
            <a:schemeClr val="accent6">
              <a:lumMod val="60000"/>
              <a:lumOff val="4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2">
                    <a:lumMod val="50000"/>
                  </a:schemeClr>
                </a:solidFill>
                <a:latin typeface="#9Slide03 AllRoundGothic" panose="020B0703020202020104" pitchFamily="34" charset="0"/>
              </a:rPr>
              <a:t>Nhóm 4</a:t>
            </a:r>
          </a:p>
        </p:txBody>
      </p:sp>
    </p:spTree>
    <p:extLst>
      <p:ext uri="{BB962C8B-B14F-4D97-AF65-F5344CB8AC3E}">
        <p14:creationId xmlns:p14="http://schemas.microsoft.com/office/powerpoint/2010/main" val="298157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2000" fill="hold" nodeType="withEffect">
                                  <p:stCondLst>
                                    <p:cond delay="0"/>
                                  </p:stCondLst>
                                  <p:childTnLst>
                                    <p:animMotion origin="layout" path="M -1.25E-6 4.81481E-6 L -1.36953 4.81481E-6 " pathEditMode="relative" rAng="0" ptsTypes="AA">
                                      <p:cBhvr>
                                        <p:cTn id="6" dur="15000" fill="hold"/>
                                        <p:tgtEl>
                                          <p:spTgt spid="9"/>
                                        </p:tgtEl>
                                        <p:attrNameLst>
                                          <p:attrName>ppt_x</p:attrName>
                                          <p:attrName>ppt_y</p:attrName>
                                        </p:attrNameLst>
                                      </p:cBhvr>
                                      <p:rCtr x="-68477" y="0"/>
                                    </p:animMotion>
                                  </p:childTnLst>
                                </p:cTn>
                              </p:par>
                              <p:par>
                                <p:cTn id="7" presetID="63" presetClass="path" presetSubtype="0" repeatCount="2000" fill="hold" nodeType="withEffect">
                                  <p:stCondLst>
                                    <p:cond delay="0"/>
                                  </p:stCondLst>
                                  <p:childTnLst>
                                    <p:animMotion origin="layout" path="M -2.5E-6 0 L 1.4638 0 " pathEditMode="relative" rAng="0" ptsTypes="AA">
                                      <p:cBhvr>
                                        <p:cTn id="8" dur="17500" fill="hold"/>
                                        <p:tgtEl>
                                          <p:spTgt spid="15"/>
                                        </p:tgtEl>
                                        <p:attrNameLst>
                                          <p:attrName>ppt_x</p:attrName>
                                          <p:attrName>ppt_y</p:attrName>
                                        </p:attrNameLst>
                                      </p:cBhvr>
                                      <p:rCtr x="73190" y="0"/>
                                    </p:animMotion>
                                  </p:childTnLst>
                                </p:cTn>
                              </p:par>
                              <p:par>
                                <p:cTn id="9" presetID="63" presetClass="path" presetSubtype="0" repeatCount="2000" fill="hold" nodeType="withEffect">
                                  <p:stCondLst>
                                    <p:cond delay="5000"/>
                                  </p:stCondLst>
                                  <p:childTnLst>
                                    <p:animMotion origin="layout" path="M -1.04167E-6 -2.96296E-6 L 1.4638 -2.96296E-6 " pathEditMode="relative" rAng="0" ptsTypes="AA">
                                      <p:cBhvr>
                                        <p:cTn id="10" dur="18000" fill="hold"/>
                                        <p:tgtEl>
                                          <p:spTgt spid="12"/>
                                        </p:tgtEl>
                                        <p:attrNameLst>
                                          <p:attrName>ppt_x</p:attrName>
                                          <p:attrName>ppt_y</p:attrName>
                                        </p:attrNameLst>
                                      </p:cBhvr>
                                      <p:rCtr x="73190" y="0"/>
                                    </p:animMotion>
                                  </p:childTnLst>
                                </p:cTn>
                              </p:par>
                              <p:par>
                                <p:cTn id="11" presetID="35" presetClass="path" presetSubtype="0" repeatCount="2000" fill="hold" nodeType="withEffect">
                                  <p:stCondLst>
                                    <p:cond delay="0"/>
                                  </p:stCondLst>
                                  <p:childTnLst>
                                    <p:animMotion origin="layout" path="M -1.25E-6 4.81481E-6 L -1.36953 4.81481E-6 " pathEditMode="relative" rAng="0" ptsTypes="AA">
                                      <p:cBhvr>
                                        <p:cTn id="12" dur="15000" fill="hold"/>
                                        <p:tgtEl>
                                          <p:spTgt spid="19"/>
                                        </p:tgtEl>
                                        <p:attrNameLst>
                                          <p:attrName>ppt_x</p:attrName>
                                          <p:attrName>ppt_y</p:attrName>
                                        </p:attrNameLst>
                                      </p:cBhvr>
                                      <p:rCtr x="-68477" y="0"/>
                                    </p:animMotion>
                                  </p:childTnLst>
                                </p:cTn>
                              </p:par>
                              <p:par>
                                <p:cTn id="13" presetID="63" presetClass="path" presetSubtype="0" repeatCount="2000" fill="hold" nodeType="withEffect">
                                  <p:stCondLst>
                                    <p:cond delay="4200"/>
                                  </p:stCondLst>
                                  <p:childTnLst>
                                    <p:animMotion origin="layout" path="M 3.54167E-6 2.96296E-6 L 1.4638 2.96296E-6 " pathEditMode="relative" rAng="0" ptsTypes="AA">
                                      <p:cBhvr>
                                        <p:cTn id="14" dur="25000" fill="hold"/>
                                        <p:tgtEl>
                                          <p:spTgt spid="23"/>
                                        </p:tgtEl>
                                        <p:attrNameLst>
                                          <p:attrName>ppt_x</p:attrName>
                                          <p:attrName>ppt_y</p:attrName>
                                        </p:attrNameLst>
                                      </p:cBhvr>
                                      <p:rCtr x="73190" y="0"/>
                                    </p:animMotion>
                                  </p:childTnLst>
                                </p:cTn>
                              </p:par>
                              <p:par>
                                <p:cTn id="15" presetID="42" presetClass="entr" presetSubtype="0" fill="hold" grpId="0" nodeType="withEffect">
                                  <p:stCondLst>
                                    <p:cond delay="4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4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26" presetClass="emph" presetSubtype="0" repeatCount="indefinite" fill="hold" grpId="1" nodeType="withEffect">
                                  <p:stCondLst>
                                    <p:cond delay="4200"/>
                                  </p:stCondLst>
                                  <p:childTnLst>
                                    <p:animEffect transition="out" filter="fade">
                                      <p:cBhvr>
                                        <p:cTn id="26" dur="500" tmFilter="0, 0; .2, .5; .8, .5; 1, 0"/>
                                        <p:tgtEl>
                                          <p:spTgt spid="3"/>
                                        </p:tgtEl>
                                      </p:cBhvr>
                                    </p:animEffect>
                                    <p:animScale>
                                      <p:cBhvr>
                                        <p:cTn id="27" dur="250" autoRev="1" fill="hold"/>
                                        <p:tgtEl>
                                          <p:spTgt spid="3"/>
                                        </p:tgtEl>
                                      </p:cBhvr>
                                      <p:by x="105000" y="105000"/>
                                    </p:animScale>
                                  </p:childTnLst>
                                </p:cTn>
                              </p:par>
                              <p:par>
                                <p:cTn id="28" presetID="16" presetClass="entr" presetSubtype="21" fill="hold" grpId="0" nodeType="withEffect">
                                  <p:stCondLst>
                                    <p:cond delay="4200"/>
                                  </p:stCondLst>
                                  <p:childTnLst>
                                    <p:set>
                                      <p:cBhvr>
                                        <p:cTn id="29" dur="1" fill="hold">
                                          <p:stCondLst>
                                            <p:cond delay="0"/>
                                          </p:stCondLst>
                                        </p:cTn>
                                        <p:tgtEl>
                                          <p:spTgt spid="28"/>
                                        </p:tgtEl>
                                        <p:attrNameLst>
                                          <p:attrName>style.visibility</p:attrName>
                                        </p:attrNameLst>
                                      </p:cBhvr>
                                      <p:to>
                                        <p:strVal val="visible"/>
                                      </p:to>
                                    </p:set>
                                    <p:animEffect transition="in" filter="barn(inVertical)">
                                      <p:cBhvr>
                                        <p:cTn id="30" dur="500"/>
                                        <p:tgtEl>
                                          <p:spTgt spid="28"/>
                                        </p:tgtEl>
                                      </p:cBhvr>
                                    </p:animEffect>
                                  </p:childTnLst>
                                </p:cTn>
                              </p:par>
                              <p:par>
                                <p:cTn id="31" presetID="16" presetClass="entr" presetSubtype="21" fill="hold" grpId="0" nodeType="withEffect">
                                  <p:stCondLst>
                                    <p:cond delay="4200"/>
                                  </p:stCondLst>
                                  <p:childTnLst>
                                    <p:set>
                                      <p:cBhvr>
                                        <p:cTn id="32" dur="1" fill="hold">
                                          <p:stCondLst>
                                            <p:cond delay="0"/>
                                          </p:stCondLst>
                                        </p:cTn>
                                        <p:tgtEl>
                                          <p:spTgt spid="5"/>
                                        </p:tgtEl>
                                        <p:attrNameLst>
                                          <p:attrName>style.visibility</p:attrName>
                                        </p:attrNameLst>
                                      </p:cBhvr>
                                      <p:to>
                                        <p:strVal val="visible"/>
                                      </p:to>
                                    </p:set>
                                    <p:animEffect transition="in" filter="barn(inVertical)">
                                      <p:cBhvr>
                                        <p:cTn id="33" dur="500"/>
                                        <p:tgtEl>
                                          <p:spTgt spid="5"/>
                                        </p:tgtEl>
                                      </p:cBhvr>
                                    </p:animEffect>
                                  </p:childTnLst>
                                </p:cTn>
                              </p:par>
                              <p:par>
                                <p:cTn id="34" presetID="26" presetClass="emph" presetSubtype="0" repeatCount="indefinite" fill="hold" grpId="1" nodeType="withEffect">
                                  <p:stCondLst>
                                    <p:cond delay="4200"/>
                                  </p:stCondLst>
                                  <p:childTnLst>
                                    <p:animEffect transition="out" filter="fade">
                                      <p:cBhvr>
                                        <p:cTn id="35" dur="500" tmFilter="0, 0; .2, .5; .8, .5; 1, 0"/>
                                        <p:tgtEl>
                                          <p:spTgt spid="5"/>
                                        </p:tgtEl>
                                      </p:cBhvr>
                                    </p:animEffect>
                                    <p:animScale>
                                      <p:cBhvr>
                                        <p:cTn id="36" dur="250" autoRev="1" fill="hold"/>
                                        <p:tgtEl>
                                          <p:spTgt spid="5"/>
                                        </p:tgtEl>
                                      </p:cBhvr>
                                      <p:by x="105000" y="105000"/>
                                    </p:animScale>
                                  </p:childTnLst>
                                </p:cTn>
                              </p:par>
                              <p:par>
                                <p:cTn id="37" presetID="22" presetClass="entr" presetSubtype="4" fill="hold" grpId="0" nodeType="withEffect">
                                  <p:stCondLst>
                                    <p:cond delay="420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par>
                                <p:cTn id="40" presetID="22" presetClass="entr" presetSubtype="4" fill="hold" grpId="0" nodeType="withEffect">
                                  <p:stCondLst>
                                    <p:cond delay="420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par>
                                <p:cTn id="43" presetID="26" presetClass="emph" presetSubtype="0" repeatCount="indefinite" fill="hold" grpId="1" nodeType="withEffect">
                                  <p:stCondLst>
                                    <p:cond delay="4200"/>
                                  </p:stCondLst>
                                  <p:childTnLst>
                                    <p:animEffect transition="out" filter="fade">
                                      <p:cBhvr>
                                        <p:cTn id="44" dur="500" tmFilter="0, 0; .2, .5; .8, .5; 1, 0"/>
                                        <p:tgtEl>
                                          <p:spTgt spid="26"/>
                                        </p:tgtEl>
                                      </p:cBhvr>
                                    </p:animEffect>
                                    <p:animScale>
                                      <p:cBhvr>
                                        <p:cTn id="45" dur="250" autoRev="1" fill="hold"/>
                                        <p:tgtEl>
                                          <p:spTgt spid="26"/>
                                        </p:tgtEl>
                                      </p:cBhvr>
                                      <p:by x="105000" y="105000"/>
                                    </p:animScale>
                                  </p:childTnLst>
                                </p:cTn>
                              </p:par>
                              <p:par>
                                <p:cTn id="46" presetID="21" presetClass="entr" presetSubtype="1" fill="hold" grpId="0" nodeType="withEffect">
                                  <p:stCondLst>
                                    <p:cond delay="4200"/>
                                  </p:stCondLst>
                                  <p:childTnLst>
                                    <p:set>
                                      <p:cBhvr>
                                        <p:cTn id="47" dur="1" fill="hold">
                                          <p:stCondLst>
                                            <p:cond delay="0"/>
                                          </p:stCondLst>
                                        </p:cTn>
                                        <p:tgtEl>
                                          <p:spTgt spid="30"/>
                                        </p:tgtEl>
                                        <p:attrNameLst>
                                          <p:attrName>style.visibility</p:attrName>
                                        </p:attrNameLst>
                                      </p:cBhvr>
                                      <p:to>
                                        <p:strVal val="visible"/>
                                      </p:to>
                                    </p:set>
                                    <p:animEffect transition="in" filter="wheel(1)">
                                      <p:cBhvr>
                                        <p:cTn id="48" dur="2000"/>
                                        <p:tgtEl>
                                          <p:spTgt spid="30"/>
                                        </p:tgtEl>
                                      </p:cBhvr>
                                    </p:animEffect>
                                  </p:childTnLst>
                                </p:cTn>
                              </p:par>
                              <p:par>
                                <p:cTn id="49" presetID="21" presetClass="entr" presetSubtype="1" fill="hold" grpId="0" nodeType="withEffect">
                                  <p:stCondLst>
                                    <p:cond delay="4200"/>
                                  </p:stCondLst>
                                  <p:childTnLst>
                                    <p:set>
                                      <p:cBhvr>
                                        <p:cTn id="50" dur="1" fill="hold">
                                          <p:stCondLst>
                                            <p:cond delay="0"/>
                                          </p:stCondLst>
                                        </p:cTn>
                                        <p:tgtEl>
                                          <p:spTgt spid="27"/>
                                        </p:tgtEl>
                                        <p:attrNameLst>
                                          <p:attrName>style.visibility</p:attrName>
                                        </p:attrNameLst>
                                      </p:cBhvr>
                                      <p:to>
                                        <p:strVal val="visible"/>
                                      </p:to>
                                    </p:set>
                                    <p:animEffect transition="in" filter="wheel(1)">
                                      <p:cBhvr>
                                        <p:cTn id="51" dur="2000"/>
                                        <p:tgtEl>
                                          <p:spTgt spid="27"/>
                                        </p:tgtEl>
                                      </p:cBhvr>
                                    </p:animEffect>
                                  </p:childTnLst>
                                </p:cTn>
                              </p:par>
                              <p:par>
                                <p:cTn id="52" presetID="26" presetClass="emph" presetSubtype="0" repeatCount="indefinite" fill="hold" grpId="1" nodeType="withEffect">
                                  <p:stCondLst>
                                    <p:cond delay="4200"/>
                                  </p:stCondLst>
                                  <p:childTnLst>
                                    <p:animEffect transition="out" filter="fade">
                                      <p:cBhvr>
                                        <p:cTn id="53" dur="500" tmFilter="0, 0; .2, .5; .8, .5; 1, 0"/>
                                        <p:tgtEl>
                                          <p:spTgt spid="27"/>
                                        </p:tgtEl>
                                      </p:cBhvr>
                                    </p:animEffect>
                                    <p:animScale>
                                      <p:cBhvr>
                                        <p:cTn id="54"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26" grpId="0" animBg="1"/>
      <p:bldP spid="26" grpId="1" animBg="1"/>
      <p:bldP spid="27" grpId="0" animBg="1"/>
      <p:bldP spid="27" grpId="1" animBg="1"/>
      <p:bldP spid="7" grpId="0" animBg="1"/>
      <p:bldP spid="28" grpId="0" animBg="1"/>
      <p:bldP spid="29" grpId="0" animBg="1"/>
      <p:bldP spid="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Nhóm 7">
            <a:extLst>
              <a:ext uri="{FF2B5EF4-FFF2-40B4-BE49-F238E27FC236}">
                <a16:creationId xmlns:a16="http://schemas.microsoft.com/office/drawing/2014/main" id="{66548462-7CAB-4DF6-A362-3757C226FCCF}"/>
              </a:ext>
            </a:extLst>
          </p:cNvPr>
          <p:cNvGrpSpPr/>
          <p:nvPr/>
        </p:nvGrpSpPr>
        <p:grpSpPr>
          <a:xfrm>
            <a:off x="819150" y="1619250"/>
            <a:ext cx="3733800" cy="1252287"/>
            <a:chOff x="819150" y="1619250"/>
            <a:chExt cx="3733800" cy="1545100"/>
          </a:xfrm>
          <a:solidFill>
            <a:schemeClr val="accent3">
              <a:lumMod val="20000"/>
              <a:lumOff val="80000"/>
              <a:alpha val="76000"/>
            </a:schemeClr>
          </a:solidFill>
        </p:grpSpPr>
        <p:sp>
          <p:nvSpPr>
            <p:cNvPr id="2" name="Hình chữ nhật: Cắt Góc Chéo 1">
              <a:extLst>
                <a:ext uri="{FF2B5EF4-FFF2-40B4-BE49-F238E27FC236}">
                  <a16:creationId xmlns:a16="http://schemas.microsoft.com/office/drawing/2014/main" id="{2FEA6EFC-A06A-477A-B266-232D9CECCD89}"/>
                </a:ext>
              </a:extLst>
            </p:cNvPr>
            <p:cNvSpPr/>
            <p:nvPr/>
          </p:nvSpPr>
          <p:spPr>
            <a:xfrm>
              <a:off x="819150" y="1619250"/>
              <a:ext cx="3733800" cy="1545100"/>
            </a:xfrm>
            <a:prstGeom prst="snip2DiagRect">
              <a:avLst/>
            </a:prstGeom>
            <a:grp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ộp Văn bản 8">
              <a:extLst>
                <a:ext uri="{FF2B5EF4-FFF2-40B4-BE49-F238E27FC236}">
                  <a16:creationId xmlns:a16="http://schemas.microsoft.com/office/drawing/2014/main" id="{6B8B65E5-534B-4309-AF28-D627466E6C51}"/>
                </a:ext>
              </a:extLst>
            </p:cNvPr>
            <p:cNvSpPr txBox="1"/>
            <p:nvPr/>
          </p:nvSpPr>
          <p:spPr>
            <a:xfrm>
              <a:off x="819150" y="1791635"/>
              <a:ext cx="3733800" cy="1015663"/>
            </a:xfrm>
            <a:prstGeom prst="rect">
              <a:avLst/>
            </a:prstGeom>
            <a:grpFill/>
          </p:spPr>
          <p:txBody>
            <a:bodyPr wrap="square">
              <a:spAutoFit/>
            </a:bodyPr>
            <a:lstStyle/>
            <a:p>
              <a:pPr algn="just"/>
              <a:r>
                <a:rPr lang="en-US" sz="2000">
                  <a:solidFill>
                    <a:schemeClr val="accent2">
                      <a:lumMod val="75000"/>
                    </a:schemeClr>
                  </a:solidFill>
                  <a:latin typeface="#9Slide03 AllRoundGothic" panose="020B0703020202020104" pitchFamily="34" charset="0"/>
                </a:rPr>
                <a:t>Đại diện 1- 2 nhóm lên báo cáo. Các nhóm khác nhận xét, bổ sung</a:t>
              </a:r>
            </a:p>
          </p:txBody>
        </p:sp>
      </p:grpSp>
      <p:pic>
        <p:nvPicPr>
          <p:cNvPr id="11" name="Hình ảnh 10">
            <a:extLst>
              <a:ext uri="{FF2B5EF4-FFF2-40B4-BE49-F238E27FC236}">
                <a16:creationId xmlns:a16="http://schemas.microsoft.com/office/drawing/2014/main" id="{03C16390-E20B-4409-B77F-D25DC9ECA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9" y="3297294"/>
            <a:ext cx="4048123" cy="24951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Hình ảnh 12">
            <a:extLst>
              <a:ext uri="{FF2B5EF4-FFF2-40B4-BE49-F238E27FC236}">
                <a16:creationId xmlns:a16="http://schemas.microsoft.com/office/drawing/2014/main" id="{953973FB-2CEA-4730-95EF-D4E543301D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7021" y="1426692"/>
            <a:ext cx="4105275" cy="27344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p14="http://schemas.microsoft.com/office/powerpoint/2010/main">
        <mc:Choice Requires="p14">
          <p:contentPart p14:bwMode="auto" r:id="rId6">
            <p14:nvContentPartPr>
              <p14:cNvPr id="16" name="Viết tay 15">
                <a:extLst>
                  <a:ext uri="{FF2B5EF4-FFF2-40B4-BE49-F238E27FC236}">
                    <a16:creationId xmlns:a16="http://schemas.microsoft.com/office/drawing/2014/main" id="{EB22C08F-1495-44CD-A2E1-EFB5A6436C9A}"/>
                  </a:ext>
                </a:extLst>
              </p14:cNvPr>
              <p14:cNvContentPartPr/>
              <p14:nvPr/>
            </p14:nvContentPartPr>
            <p14:xfrm>
              <a:off x="9143400" y="2571390"/>
              <a:ext cx="360" cy="360"/>
            </p14:xfrm>
          </p:contentPart>
        </mc:Choice>
        <mc:Fallback xmlns="">
          <p:pic>
            <p:nvPicPr>
              <p:cNvPr id="16" name="Viết tay 15">
                <a:extLst>
                  <a:ext uri="{FF2B5EF4-FFF2-40B4-BE49-F238E27FC236}">
                    <a16:creationId xmlns:a16="http://schemas.microsoft.com/office/drawing/2014/main" id="{EB22C08F-1495-44CD-A2E1-EFB5A6436C9A}"/>
                  </a:ext>
                </a:extLst>
              </p:cNvPr>
              <p:cNvPicPr/>
              <p:nvPr/>
            </p:nvPicPr>
            <p:blipFill>
              <a:blip r:embed="rId7"/>
              <a:stretch>
                <a:fillRect/>
              </a:stretch>
            </p:blipFill>
            <p:spPr>
              <a:xfrm>
                <a:off x="9134760" y="2562390"/>
                <a:ext cx="18000" cy="18000"/>
              </a:xfrm>
              <a:prstGeom prst="rect">
                <a:avLst/>
              </a:prstGeom>
            </p:spPr>
          </p:pic>
        </mc:Fallback>
      </mc:AlternateContent>
      <p:cxnSp>
        <p:nvCxnSpPr>
          <p:cNvPr id="19" name="Đường nối Thẳng 18">
            <a:extLst>
              <a:ext uri="{FF2B5EF4-FFF2-40B4-BE49-F238E27FC236}">
                <a16:creationId xmlns:a16="http://schemas.microsoft.com/office/drawing/2014/main" id="{2C0E46AA-94AE-456B-B745-301C5C0EC09E}"/>
              </a:ext>
            </a:extLst>
          </p:cNvPr>
          <p:cNvCxnSpPr/>
          <p:nvPr/>
        </p:nvCxnSpPr>
        <p:spPr>
          <a:xfrm>
            <a:off x="5234173" y="1500516"/>
            <a:ext cx="4048124" cy="273447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Đường nối Thẳng 19">
            <a:extLst>
              <a:ext uri="{FF2B5EF4-FFF2-40B4-BE49-F238E27FC236}">
                <a16:creationId xmlns:a16="http://schemas.microsoft.com/office/drawing/2014/main" id="{1EF54D69-253F-4A46-AE20-1539B1E7769A}"/>
              </a:ext>
            </a:extLst>
          </p:cNvPr>
          <p:cNvCxnSpPr>
            <a:cxnSpLocks/>
          </p:cNvCxnSpPr>
          <p:nvPr/>
        </p:nvCxnSpPr>
        <p:spPr>
          <a:xfrm flipH="1">
            <a:off x="5291324" y="1372256"/>
            <a:ext cx="4048124" cy="273447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Hình ảnh 21">
            <a:extLst>
              <a:ext uri="{FF2B5EF4-FFF2-40B4-BE49-F238E27FC236}">
                <a16:creationId xmlns:a16="http://schemas.microsoft.com/office/drawing/2014/main" id="{2D77EAC1-AD41-4900-835C-872898977A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2950" y="4411599"/>
            <a:ext cx="4212260" cy="2247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Hình ảnh 23">
            <a:extLst>
              <a:ext uri="{FF2B5EF4-FFF2-40B4-BE49-F238E27FC236}">
                <a16:creationId xmlns:a16="http://schemas.microsoft.com/office/drawing/2014/main" id="{92714A0D-35E1-4094-9674-2965C6F8E2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59564" y="2571390"/>
            <a:ext cx="2732436" cy="4094353"/>
          </a:xfrm>
          <a:prstGeom prst="rect">
            <a:avLst/>
          </a:prstGeom>
        </p:spPr>
      </p:pic>
      <p:sp>
        <p:nvSpPr>
          <p:cNvPr id="14" name="Hộp Văn bản 13">
            <a:extLst>
              <a:ext uri="{FF2B5EF4-FFF2-40B4-BE49-F238E27FC236}">
                <a16:creationId xmlns:a16="http://schemas.microsoft.com/office/drawing/2014/main" id="{1BC4A74D-3FD1-4C10-BAF7-7AEEF285C0C0}"/>
              </a:ext>
            </a:extLst>
          </p:cNvPr>
          <p:cNvSpPr txBox="1"/>
          <p:nvPr/>
        </p:nvSpPr>
        <p:spPr>
          <a:xfrm>
            <a:off x="1847397" y="198766"/>
            <a:ext cx="8497207" cy="461665"/>
          </a:xfrm>
          <a:prstGeom prst="rect">
            <a:avLst/>
          </a:prstGeom>
          <a:noFill/>
          <a:ln w="28575">
            <a:solidFill>
              <a:srgbClr val="FF0000"/>
            </a:solidFill>
            <a:prstDash val="dash"/>
          </a:ln>
        </p:spPr>
        <p:txBody>
          <a:bodyPr wrap="square" rtlCol="0">
            <a:spAutoFit/>
          </a:bodyPr>
          <a:lstStyle/>
          <a:p>
            <a:r>
              <a:rPr lang="en-US" sz="2400">
                <a:solidFill>
                  <a:schemeClr val="accent2">
                    <a:lumMod val="75000"/>
                  </a:schemeClr>
                </a:solidFill>
                <a:latin typeface="#9Slide03 AllRoundGothic" panose="020B0703020202020104" pitchFamily="34" charset="0"/>
              </a:rPr>
              <a:t>Hoạt động 2: Tìm hiểu cách tham gia giao thông an toàn</a:t>
            </a:r>
          </a:p>
        </p:txBody>
      </p:sp>
      <p:sp>
        <p:nvSpPr>
          <p:cNvPr id="15" name="Hộp Văn bản 14">
            <a:extLst>
              <a:ext uri="{FF2B5EF4-FFF2-40B4-BE49-F238E27FC236}">
                <a16:creationId xmlns:a16="http://schemas.microsoft.com/office/drawing/2014/main" id="{4A6BA29D-4D2B-48D4-827E-3D00FED5A22F}"/>
              </a:ext>
            </a:extLst>
          </p:cNvPr>
          <p:cNvSpPr txBox="1"/>
          <p:nvPr/>
        </p:nvSpPr>
        <p:spPr>
          <a:xfrm>
            <a:off x="4618513" y="776903"/>
            <a:ext cx="2954974" cy="400110"/>
          </a:xfrm>
          <a:prstGeom prst="rect">
            <a:avLst/>
          </a:prstGeom>
          <a:noFill/>
        </p:spPr>
        <p:txBody>
          <a:bodyPr wrap="square" rtlCol="0">
            <a:spAutoFit/>
          </a:bodyPr>
          <a:lstStyle/>
          <a:p>
            <a:r>
              <a:rPr lang="en-US" sz="2000">
                <a:latin typeface="#9Slide03 AllRoundGothic" panose="020B0703020202020104" pitchFamily="34" charset="0"/>
              </a:rPr>
              <a:t>2. Trình bày trước lớp</a:t>
            </a:r>
          </a:p>
        </p:txBody>
      </p:sp>
    </p:spTree>
    <p:extLst>
      <p:ext uri="{BB962C8B-B14F-4D97-AF65-F5344CB8AC3E}">
        <p14:creationId xmlns:p14="http://schemas.microsoft.com/office/powerpoint/2010/main" val="405837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22" presetClass="entr" presetSubtype="4" repeatCount="indefinite"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2" presetClass="entr" presetSubtype="4" repeatCount="indefinite"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down)">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4">
            <p14:nvContentPartPr>
              <p14:cNvPr id="16" name="Viết tay 15">
                <a:extLst>
                  <a:ext uri="{FF2B5EF4-FFF2-40B4-BE49-F238E27FC236}">
                    <a16:creationId xmlns:a16="http://schemas.microsoft.com/office/drawing/2014/main" id="{EB22C08F-1495-44CD-A2E1-EFB5A6436C9A}"/>
                  </a:ext>
                </a:extLst>
              </p14:cNvPr>
              <p14:cNvContentPartPr/>
              <p14:nvPr/>
            </p14:nvContentPartPr>
            <p14:xfrm>
              <a:off x="9143400" y="2571390"/>
              <a:ext cx="360" cy="360"/>
            </p14:xfrm>
          </p:contentPart>
        </mc:Choice>
        <mc:Fallback xmlns="">
          <p:pic>
            <p:nvPicPr>
              <p:cNvPr id="16" name="Viết tay 15">
                <a:extLst>
                  <a:ext uri="{FF2B5EF4-FFF2-40B4-BE49-F238E27FC236}">
                    <a16:creationId xmlns:a16="http://schemas.microsoft.com/office/drawing/2014/main" id="{EB22C08F-1495-44CD-A2E1-EFB5A6436C9A}"/>
                  </a:ext>
                </a:extLst>
              </p:cNvPr>
              <p:cNvPicPr/>
              <p:nvPr/>
            </p:nvPicPr>
            <p:blipFill>
              <a:blip r:embed="rId5"/>
              <a:stretch>
                <a:fillRect/>
              </a:stretch>
            </p:blipFill>
            <p:spPr>
              <a:xfrm>
                <a:off x="9134400" y="2562390"/>
                <a:ext cx="18000" cy="18000"/>
              </a:xfrm>
              <a:prstGeom prst="rect">
                <a:avLst/>
              </a:prstGeom>
            </p:spPr>
          </p:pic>
        </mc:Fallback>
      </mc:AlternateContent>
      <p:pic>
        <p:nvPicPr>
          <p:cNvPr id="14" name="Hình ảnh 13">
            <a:extLst>
              <a:ext uri="{FF2B5EF4-FFF2-40B4-BE49-F238E27FC236}">
                <a16:creationId xmlns:a16="http://schemas.microsoft.com/office/drawing/2014/main" id="{F8024052-EE4D-47C4-A10E-4E0B41C8EA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5649" y="3791809"/>
            <a:ext cx="2207397" cy="2915705"/>
          </a:xfrm>
          <a:prstGeom prst="rect">
            <a:avLst/>
          </a:prstGeom>
        </p:spPr>
      </p:pic>
      <p:pic>
        <p:nvPicPr>
          <p:cNvPr id="17" name="Hình ảnh 16">
            <a:extLst>
              <a:ext uri="{FF2B5EF4-FFF2-40B4-BE49-F238E27FC236}">
                <a16:creationId xmlns:a16="http://schemas.microsoft.com/office/drawing/2014/main" id="{BEFC0F8C-B7C5-4947-B91D-7020175E4D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601" y="4022852"/>
            <a:ext cx="2443504" cy="2867425"/>
          </a:xfrm>
          <a:prstGeom prst="rect">
            <a:avLst/>
          </a:prstGeom>
        </p:spPr>
      </p:pic>
      <p:pic>
        <p:nvPicPr>
          <p:cNvPr id="21" name="Hình ảnh 20">
            <a:extLst>
              <a:ext uri="{FF2B5EF4-FFF2-40B4-BE49-F238E27FC236}">
                <a16:creationId xmlns:a16="http://schemas.microsoft.com/office/drawing/2014/main" id="{9273417C-623D-4A35-A529-612B8C06D8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9035" y="1409681"/>
            <a:ext cx="3154661" cy="2173012"/>
          </a:xfrm>
          <a:prstGeom prst="rect">
            <a:avLst/>
          </a:prstGeom>
        </p:spPr>
      </p:pic>
      <p:sp>
        <p:nvSpPr>
          <p:cNvPr id="26" name="Hộp Văn bản 25">
            <a:extLst>
              <a:ext uri="{FF2B5EF4-FFF2-40B4-BE49-F238E27FC236}">
                <a16:creationId xmlns:a16="http://schemas.microsoft.com/office/drawing/2014/main" id="{EBFCD766-06D5-4017-AB36-3042258BA61B}"/>
              </a:ext>
            </a:extLst>
          </p:cNvPr>
          <p:cNvSpPr txBox="1"/>
          <p:nvPr/>
        </p:nvSpPr>
        <p:spPr>
          <a:xfrm>
            <a:off x="1952652" y="2164609"/>
            <a:ext cx="2443504" cy="1015663"/>
          </a:xfrm>
          <a:prstGeom prst="rect">
            <a:avLst/>
          </a:prstGeom>
          <a:noFill/>
        </p:spPr>
        <p:txBody>
          <a:bodyPr wrap="square">
            <a:spAutoFit/>
          </a:bodyPr>
          <a:lstStyle/>
          <a:p>
            <a:pPr algn="just"/>
            <a:r>
              <a:rPr lang="vi-VN" sz="2000" i="1">
                <a:solidFill>
                  <a:schemeClr val="accent2">
                    <a:lumMod val="75000"/>
                  </a:schemeClr>
                </a:solidFill>
                <a:effectLst/>
                <a:latin typeface="#9Slide03 AllRoundGothic" panose="020B0703020202020104" pitchFamily="34" charset="0"/>
                <a:ea typeface="MS Mincho" panose="02020609040205080304" pitchFamily="49" charset="-128"/>
              </a:rPr>
              <a:t>Để tham gia giao thông an toàn cần phải làm gì?</a:t>
            </a:r>
            <a:endParaRPr lang="en-US" sz="2000">
              <a:solidFill>
                <a:schemeClr val="accent2">
                  <a:lumMod val="75000"/>
                </a:schemeClr>
              </a:solidFill>
              <a:latin typeface="#9Slide03 AllRoundGothic" panose="020B0703020202020104" pitchFamily="34" charset="0"/>
            </a:endParaRPr>
          </a:p>
        </p:txBody>
      </p:sp>
      <p:sp>
        <p:nvSpPr>
          <p:cNvPr id="29" name="Hộp Văn bản 28">
            <a:extLst>
              <a:ext uri="{FF2B5EF4-FFF2-40B4-BE49-F238E27FC236}">
                <a16:creationId xmlns:a16="http://schemas.microsoft.com/office/drawing/2014/main" id="{7CA51443-3757-422C-93E5-2DAE649EC008}"/>
              </a:ext>
            </a:extLst>
          </p:cNvPr>
          <p:cNvSpPr txBox="1"/>
          <p:nvPr/>
        </p:nvSpPr>
        <p:spPr>
          <a:xfrm>
            <a:off x="6096000" y="1522085"/>
            <a:ext cx="5192031" cy="1631216"/>
          </a:xfrm>
          <a:prstGeom prst="rect">
            <a:avLst/>
          </a:prstGeom>
          <a:solidFill>
            <a:schemeClr val="accent1">
              <a:lumMod val="20000"/>
              <a:lumOff val="80000"/>
            </a:schemeClr>
          </a:solidFill>
          <a:ln w="38100">
            <a:solidFill>
              <a:srgbClr val="FF0000"/>
            </a:solidFill>
            <a:prstDash val="sysDot"/>
          </a:ln>
        </p:spPr>
        <p:txBody>
          <a:bodyPr wrap="square" rtlCol="0">
            <a:spAutoFit/>
          </a:bodyPr>
          <a:lstStyle/>
          <a:p>
            <a:pPr marL="514350" indent="-285750" algn="just">
              <a:buFont typeface="Wingdings" panose="05000000000000000000" pitchFamily="2" charset="2"/>
              <a:buChar char="ü"/>
              <a:tabLst>
                <a:tab pos="473075" algn="l"/>
                <a:tab pos="2635250" algn="ctr"/>
              </a:tabLst>
            </a:pPr>
            <a:r>
              <a:rPr lang="vi-VN" sz="2000">
                <a:solidFill>
                  <a:srgbClr val="FF0000"/>
                </a:solidFill>
                <a:effectLst/>
                <a:latin typeface="#9Slide03 AllRoundGothic" panose="020B0703020202020104" pitchFamily="34" charset="0"/>
                <a:ea typeface="MS Mincho" panose="02020609040205080304" pitchFamily="49" charset="-128"/>
                <a:cs typeface="Times New Roman" panose="02020603050405020304" pitchFamily="18" charset="0"/>
              </a:rPr>
              <a:t>Có ý thức chấp hành tốt luật giao thông.</a:t>
            </a:r>
            <a:endParaRPr lang="en-US" sz="2000">
              <a:solidFill>
                <a:srgbClr val="FF0000"/>
              </a:solidFill>
              <a:effectLst/>
              <a:latin typeface="#9Slide03 AllRoundGothic" panose="020B0703020202020104" pitchFamily="34" charset="0"/>
              <a:ea typeface="MS Mincho" panose="02020609040205080304" pitchFamily="49" charset="-128"/>
              <a:cs typeface="Times New Roman" panose="02020603050405020304" pitchFamily="18" charset="0"/>
            </a:endParaRPr>
          </a:p>
          <a:p>
            <a:pPr marL="514350" indent="-285750" algn="just">
              <a:buFont typeface="Wingdings" panose="05000000000000000000" pitchFamily="2" charset="2"/>
              <a:buChar char="ü"/>
              <a:tabLst>
                <a:tab pos="473075" algn="l"/>
                <a:tab pos="2635250" algn="ctr"/>
              </a:tabLst>
            </a:pPr>
            <a:r>
              <a:rPr lang="vi-VN" sz="2000">
                <a:solidFill>
                  <a:srgbClr val="FF0000"/>
                </a:solidFill>
                <a:effectLst/>
                <a:latin typeface="#9Slide03 AllRoundGothic" panose="020B0703020202020104" pitchFamily="34" charset="0"/>
                <a:ea typeface="MS Mincho" panose="02020609040205080304" pitchFamily="49" charset="-128"/>
                <a:cs typeface="Times New Roman" panose="02020603050405020304" pitchFamily="18" charset="0"/>
              </a:rPr>
              <a:t>Học về luật giao thông.</a:t>
            </a:r>
            <a:endParaRPr lang="en-US" sz="2000">
              <a:solidFill>
                <a:srgbClr val="FF0000"/>
              </a:solidFill>
              <a:effectLst/>
              <a:latin typeface="#9Slide03 AllRoundGothic" panose="020B0703020202020104" pitchFamily="34" charset="0"/>
              <a:ea typeface="MS Mincho" panose="02020609040205080304" pitchFamily="49" charset="-128"/>
              <a:cs typeface="Times New Roman" panose="02020603050405020304" pitchFamily="18" charset="0"/>
            </a:endParaRPr>
          </a:p>
          <a:p>
            <a:pPr marL="514350" indent="-285750" algn="just">
              <a:buFont typeface="Wingdings" panose="05000000000000000000" pitchFamily="2" charset="2"/>
              <a:buChar char="ü"/>
              <a:tabLst>
                <a:tab pos="473075" algn="l"/>
                <a:tab pos="2635250" algn="ctr"/>
              </a:tabLst>
            </a:pPr>
            <a:r>
              <a:rPr lang="vi-VN" sz="2000">
                <a:solidFill>
                  <a:srgbClr val="FF0000"/>
                </a:solidFill>
                <a:effectLst/>
                <a:latin typeface="#9Slide03 AllRoundGothic" panose="020B0703020202020104" pitchFamily="34" charset="0"/>
                <a:ea typeface="MS Mincho" panose="02020609040205080304" pitchFamily="49" charset="-128"/>
                <a:cs typeface="Times New Roman" panose="02020603050405020304" pitchFamily="18" charset="0"/>
              </a:rPr>
              <a:t>Biết được những việc nên làm và nên tránh khi tham gia giao thông</a:t>
            </a:r>
            <a:endParaRPr lang="en-US" sz="2000">
              <a:solidFill>
                <a:srgbClr val="FF0000"/>
              </a:solidFill>
              <a:effectLst/>
              <a:latin typeface="#9Slide03 AllRoundGothic" panose="020B0703020202020104" pitchFamily="34" charset="0"/>
              <a:ea typeface="MS Mincho" panose="02020609040205080304" pitchFamily="49" charset="-128"/>
              <a:cs typeface="Times New Roman" panose="02020603050405020304" pitchFamily="18" charset="0"/>
            </a:endParaRPr>
          </a:p>
        </p:txBody>
      </p:sp>
      <p:pic>
        <p:nvPicPr>
          <p:cNvPr id="30" name="Hình ảnh 29">
            <a:extLst>
              <a:ext uri="{FF2B5EF4-FFF2-40B4-BE49-F238E27FC236}">
                <a16:creationId xmlns:a16="http://schemas.microsoft.com/office/drawing/2014/main" id="{474BCBFE-1372-42A0-BE6A-40C917E732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15155" y="1617172"/>
            <a:ext cx="9044192" cy="3304989"/>
          </a:xfrm>
          <a:prstGeom prst="rect">
            <a:avLst/>
          </a:prstGeom>
        </p:spPr>
      </p:pic>
      <p:pic>
        <p:nvPicPr>
          <p:cNvPr id="31" name="Hình ảnh 30">
            <a:extLst>
              <a:ext uri="{FF2B5EF4-FFF2-40B4-BE49-F238E27FC236}">
                <a16:creationId xmlns:a16="http://schemas.microsoft.com/office/drawing/2014/main" id="{33E50964-4113-48C2-A960-A8A4F93AF4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70341" y="981666"/>
            <a:ext cx="1584960" cy="1584960"/>
          </a:xfrm>
          <a:prstGeom prst="rect">
            <a:avLst/>
          </a:prstGeom>
        </p:spPr>
      </p:pic>
      <p:pic>
        <p:nvPicPr>
          <p:cNvPr id="32" name="Hình ảnh 31">
            <a:extLst>
              <a:ext uri="{FF2B5EF4-FFF2-40B4-BE49-F238E27FC236}">
                <a16:creationId xmlns:a16="http://schemas.microsoft.com/office/drawing/2014/main" id="{5FA7F3AC-B894-420A-92A2-74EB51385A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1924" y="983571"/>
            <a:ext cx="1584960" cy="1584960"/>
          </a:xfrm>
          <a:prstGeom prst="rect">
            <a:avLst/>
          </a:prstGeom>
        </p:spPr>
      </p:pic>
      <p:sp>
        <p:nvSpPr>
          <p:cNvPr id="33" name="Hộp Văn bản 32">
            <a:extLst>
              <a:ext uri="{FF2B5EF4-FFF2-40B4-BE49-F238E27FC236}">
                <a16:creationId xmlns:a16="http://schemas.microsoft.com/office/drawing/2014/main" id="{A4FAF6EE-081F-47C3-B223-F9B6CC1192C1}"/>
              </a:ext>
            </a:extLst>
          </p:cNvPr>
          <p:cNvSpPr txBox="1"/>
          <p:nvPr/>
        </p:nvSpPr>
        <p:spPr>
          <a:xfrm>
            <a:off x="2606132" y="2560349"/>
            <a:ext cx="7049517" cy="1508105"/>
          </a:xfrm>
          <a:prstGeom prst="rect">
            <a:avLst/>
          </a:prstGeom>
          <a:noFill/>
        </p:spPr>
        <p:txBody>
          <a:bodyPr wrap="square" rtlCol="0">
            <a:spAutoFit/>
          </a:bodyPr>
          <a:lstStyle/>
          <a:p>
            <a:pPr algn="just"/>
            <a:r>
              <a:rPr lang="vi-VN" sz="2300" b="1" i="1">
                <a:solidFill>
                  <a:schemeClr val="bg1"/>
                </a:solidFill>
                <a:latin typeface="#9Slide03 AllRoundGothic" panose="020B0703020202020104" pitchFamily="34" charset="0"/>
                <a:cs typeface="Arial" panose="020B0604020202020204" pitchFamily="34" charset="0"/>
              </a:rPr>
              <a:t>Mỗi loại hình giao thông đều có những nguyên tắc riêng khi tham gia. Vì vậy, chúng ta cần tuân thủ những nguyên tắc đó để đảm bảo an toàn.</a:t>
            </a:r>
            <a:endParaRPr lang="en-US" sz="2300" b="1" i="1">
              <a:solidFill>
                <a:schemeClr val="bg1"/>
              </a:solidFill>
              <a:latin typeface="#9Slide03 AllRoundGothic" panose="020B0703020202020104" pitchFamily="34" charset="0"/>
              <a:cs typeface="Arial" panose="020B0604020202020204" pitchFamily="34" charset="0"/>
            </a:endParaRPr>
          </a:p>
        </p:txBody>
      </p:sp>
      <p:sp>
        <p:nvSpPr>
          <p:cNvPr id="15" name="Hộp Văn bản 14">
            <a:extLst>
              <a:ext uri="{FF2B5EF4-FFF2-40B4-BE49-F238E27FC236}">
                <a16:creationId xmlns:a16="http://schemas.microsoft.com/office/drawing/2014/main" id="{F7F2ED82-38A6-4244-8CF3-955E6F0981A5}"/>
              </a:ext>
            </a:extLst>
          </p:cNvPr>
          <p:cNvSpPr txBox="1"/>
          <p:nvPr/>
        </p:nvSpPr>
        <p:spPr>
          <a:xfrm>
            <a:off x="1847397" y="198766"/>
            <a:ext cx="8497207" cy="461665"/>
          </a:xfrm>
          <a:prstGeom prst="rect">
            <a:avLst/>
          </a:prstGeom>
          <a:noFill/>
          <a:ln w="28575">
            <a:solidFill>
              <a:srgbClr val="FF0000"/>
            </a:solidFill>
            <a:prstDash val="dash"/>
          </a:ln>
        </p:spPr>
        <p:txBody>
          <a:bodyPr wrap="square" rtlCol="0">
            <a:spAutoFit/>
          </a:bodyPr>
          <a:lstStyle/>
          <a:p>
            <a:r>
              <a:rPr lang="en-US" sz="2400">
                <a:solidFill>
                  <a:schemeClr val="accent2">
                    <a:lumMod val="75000"/>
                  </a:schemeClr>
                </a:solidFill>
                <a:latin typeface="#9Slide03 AllRoundGothic" panose="020B0703020202020104" pitchFamily="34" charset="0"/>
              </a:rPr>
              <a:t>Hoạt động 2: Tìm hiểu cách tham gia giao thông an toàn</a:t>
            </a:r>
          </a:p>
        </p:txBody>
      </p:sp>
      <p:sp>
        <p:nvSpPr>
          <p:cNvPr id="18" name="Hộp Văn bản 17">
            <a:extLst>
              <a:ext uri="{FF2B5EF4-FFF2-40B4-BE49-F238E27FC236}">
                <a16:creationId xmlns:a16="http://schemas.microsoft.com/office/drawing/2014/main" id="{B658430C-E193-40C0-A2CC-E6A9C027BDFC}"/>
              </a:ext>
            </a:extLst>
          </p:cNvPr>
          <p:cNvSpPr txBox="1"/>
          <p:nvPr/>
        </p:nvSpPr>
        <p:spPr>
          <a:xfrm>
            <a:off x="4193918" y="776903"/>
            <a:ext cx="3804164" cy="400110"/>
          </a:xfrm>
          <a:prstGeom prst="rect">
            <a:avLst/>
          </a:prstGeom>
          <a:noFill/>
        </p:spPr>
        <p:txBody>
          <a:bodyPr wrap="square" rtlCol="0">
            <a:spAutoFit/>
          </a:bodyPr>
          <a:lstStyle/>
          <a:p>
            <a:pPr algn="just"/>
            <a:r>
              <a:rPr lang="en-US" sz="2000">
                <a:latin typeface="#9Slide03 AllRoundGothic" panose="020B0703020202020104" pitchFamily="34" charset="0"/>
              </a:rPr>
              <a:t>2. Trình bày trước lớp (Tiếp)</a:t>
            </a:r>
          </a:p>
        </p:txBody>
      </p:sp>
    </p:spTree>
    <p:extLst>
      <p:ext uri="{BB962C8B-B14F-4D97-AF65-F5344CB8AC3E}">
        <p14:creationId xmlns:p14="http://schemas.microsoft.com/office/powerpoint/2010/main" val="78503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par>
                                <p:cTn id="8" presetID="16" presetClass="entr" presetSubtype="2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barn(inVertical)">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1000"/>
                                        <p:tgtEl>
                                          <p:spTgt spid="31"/>
                                        </p:tgtEl>
                                      </p:cBhvr>
                                    </p:animEffect>
                                    <p:anim calcmode="lin" valueType="num">
                                      <p:cBhvr>
                                        <p:cTn id="27" dur="1000" fill="hold"/>
                                        <p:tgtEl>
                                          <p:spTgt spid="31"/>
                                        </p:tgtEl>
                                        <p:attrNameLst>
                                          <p:attrName>ppt_x</p:attrName>
                                        </p:attrNameLst>
                                      </p:cBhvr>
                                      <p:tavLst>
                                        <p:tav tm="0">
                                          <p:val>
                                            <p:strVal val="#ppt_x"/>
                                          </p:val>
                                        </p:tav>
                                        <p:tav tm="100000">
                                          <p:val>
                                            <p:strVal val="#ppt_x"/>
                                          </p:val>
                                        </p:tav>
                                      </p:tavLst>
                                    </p:anim>
                                    <p:anim calcmode="lin" valueType="num">
                                      <p:cBhvr>
                                        <p:cTn id="28" dur="1000" fill="hold"/>
                                        <p:tgtEl>
                                          <p:spTgt spid="3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000"/>
                                        <p:tgtEl>
                                          <p:spTgt spid="30"/>
                                        </p:tgtEl>
                                      </p:cBhvr>
                                    </p:animEffect>
                                    <p:anim calcmode="lin" valueType="num">
                                      <p:cBhvr>
                                        <p:cTn id="37" dur="1000" fill="hold"/>
                                        <p:tgtEl>
                                          <p:spTgt spid="30"/>
                                        </p:tgtEl>
                                        <p:attrNameLst>
                                          <p:attrName>ppt_x</p:attrName>
                                        </p:attrNameLst>
                                      </p:cBhvr>
                                      <p:tavLst>
                                        <p:tav tm="0">
                                          <p:val>
                                            <p:strVal val="#ppt_x"/>
                                          </p:val>
                                        </p:tav>
                                        <p:tav tm="100000">
                                          <p:val>
                                            <p:strVal val="#ppt_x"/>
                                          </p:val>
                                        </p:tav>
                                      </p:tavLst>
                                    </p:anim>
                                    <p:anim calcmode="lin" valueType="num">
                                      <p:cBhvr>
                                        <p:cTn id="38" dur="1000" fill="hold"/>
                                        <p:tgtEl>
                                          <p:spTgt spid="3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animBg="1"/>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Mountain Field Highland - Free Cartoon Background Loop">
            <a:hlinkClick r:id="" action="ppaction://media"/>
            <a:extLst>
              <a:ext uri="{FF2B5EF4-FFF2-40B4-BE49-F238E27FC236}">
                <a16:creationId xmlns:a16="http://schemas.microsoft.com/office/drawing/2014/main" id="{493F7093-B23B-44AF-9C14-BC2086304BA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0874"/>
            <a:ext cx="12183894" cy="6853440"/>
          </a:xfrm>
          <a:prstGeom prst="rect">
            <a:avLst/>
          </a:prstGeom>
        </p:spPr>
      </p:pic>
      <p:pic>
        <p:nvPicPr>
          <p:cNvPr id="3" name="Picture 2">
            <a:extLst>
              <a:ext uri="{FF2B5EF4-FFF2-40B4-BE49-F238E27FC236}">
                <a16:creationId xmlns:a16="http://schemas.microsoft.com/office/drawing/2014/main" id="{47A68EFA-BCED-4A67-8810-E38F56616E5A}"/>
              </a:ext>
            </a:extLst>
          </p:cNvPr>
          <p:cNvPicPr>
            <a:picLocks noChangeAspect="1"/>
          </p:cNvPicPr>
          <p:nvPr/>
        </p:nvPicPr>
        <p:blipFill>
          <a:blip r:embed="rId7">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rot="21415424">
            <a:off x="945181" y="3388731"/>
            <a:ext cx="1508079" cy="1508079"/>
          </a:xfrm>
          <a:prstGeom prst="rect">
            <a:avLst/>
          </a:prstGeom>
        </p:spPr>
      </p:pic>
      <p:pic>
        <p:nvPicPr>
          <p:cNvPr id="26" name="Picture 25">
            <a:extLst>
              <a:ext uri="{FF2B5EF4-FFF2-40B4-BE49-F238E27FC236}">
                <a16:creationId xmlns:a16="http://schemas.microsoft.com/office/drawing/2014/main" id="{6DE6275A-CE4C-4AF2-8CF0-38F3C72A6040}"/>
              </a:ext>
            </a:extLst>
          </p:cNvPr>
          <p:cNvPicPr>
            <a:picLocks noChangeAspect="1"/>
          </p:cNvPicPr>
          <p:nvPr/>
        </p:nvPicPr>
        <p:blipFill>
          <a:blip r:embed="rId7">
            <a:clrChange>
              <a:clrFrom>
                <a:srgbClr val="FCFEFC"/>
              </a:clrFrom>
              <a:clrTo>
                <a:srgbClr val="FCFEFC">
                  <a:alpha val="0"/>
                </a:srgbClr>
              </a:clrTo>
            </a:clrChange>
            <a:extLst>
              <a:ext uri="{28A0092B-C50C-407E-A947-70E740481C1C}">
                <a14:useLocalDpi xmlns:a14="http://schemas.microsoft.com/office/drawing/2010/main" val="0"/>
              </a:ext>
            </a:extLst>
          </a:blip>
          <a:stretch>
            <a:fillRect/>
          </a:stretch>
        </p:blipFill>
        <p:spPr>
          <a:xfrm rot="21011434" flipH="1" flipV="1">
            <a:off x="9708774" y="3467803"/>
            <a:ext cx="1521036" cy="1521036"/>
          </a:xfrm>
          <a:prstGeom prst="rect">
            <a:avLst/>
          </a:prstGeom>
        </p:spPr>
      </p:pic>
      <p:pic>
        <p:nvPicPr>
          <p:cNvPr id="5124" name="Picture 4" descr="Top 4 Clouds Stickers for Android &amp;amp; iOS | Gfycat">
            <a:extLst>
              <a:ext uri="{FF2B5EF4-FFF2-40B4-BE49-F238E27FC236}">
                <a16:creationId xmlns:a16="http://schemas.microsoft.com/office/drawing/2014/main" id="{20534CA8-57FE-44BE-A9E8-88E4DDC84556}"/>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0" y="-381000"/>
            <a:ext cx="12192000" cy="31310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B21EE01-DD95-404E-8641-94393A259302}"/>
              </a:ext>
            </a:extLst>
          </p:cNvPr>
          <p:cNvSpPr txBox="1"/>
          <p:nvPr/>
        </p:nvSpPr>
        <p:spPr>
          <a:xfrm>
            <a:off x="3202478" y="886812"/>
            <a:ext cx="5787045" cy="646331"/>
          </a:xfrm>
          <a:prstGeom prst="rect">
            <a:avLst/>
          </a:prstGeom>
          <a:noFill/>
        </p:spPr>
        <p:txBody>
          <a:bodyPr wrap="square">
            <a:spAutoFit/>
          </a:bodyPr>
          <a:lstStyle/>
          <a:p>
            <a:pPr algn="ctr" defTabSz="914411">
              <a:defRPr/>
            </a:pPr>
            <a:r>
              <a:rPr lang="en-US" sz="3600">
                <a:solidFill>
                  <a:srgbClr val="FF0000"/>
                </a:solidFill>
                <a:latin typeface="#9Slide03 AllRoundGothic" panose="020B0703020202020104" pitchFamily="34" charset="0"/>
              </a:rPr>
              <a:t>ĐÁNH GIÁ – DẶN DÒ</a:t>
            </a:r>
          </a:p>
        </p:txBody>
      </p:sp>
      <p:pic>
        <p:nvPicPr>
          <p:cNvPr id="9" name="Picture 8">
            <a:extLst>
              <a:ext uri="{FF2B5EF4-FFF2-40B4-BE49-F238E27FC236}">
                <a16:creationId xmlns:a16="http://schemas.microsoft.com/office/drawing/2014/main" id="{1A1C0A5E-0215-478D-8706-83C70E7FE1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2708" y="2052245"/>
            <a:ext cx="2437916" cy="2437916"/>
          </a:xfrm>
          <a:prstGeom prst="rect">
            <a:avLst/>
          </a:prstGeom>
        </p:spPr>
      </p:pic>
      <p:pic>
        <p:nvPicPr>
          <p:cNvPr id="5122" name="Picture 2" descr="Emoji GIFs - Find &amp;amp; Share on GIPHY | Animated emoticons, Emoji pictures,  Emoji images">
            <a:extLst>
              <a:ext uri="{FF2B5EF4-FFF2-40B4-BE49-F238E27FC236}">
                <a16:creationId xmlns:a16="http://schemas.microsoft.com/office/drawing/2014/main" id="{8164E7F2-202E-4EBB-BF18-0E4BE5D4D05E}"/>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7823758" y="1739042"/>
            <a:ext cx="2823893" cy="2823893"/>
          </a:xfrm>
          <a:prstGeom prst="rect">
            <a:avLst/>
          </a:prstGeom>
          <a:noFill/>
          <a:extLst>
            <a:ext uri="{909E8E84-426E-40DD-AFC4-6F175D3DCCD1}">
              <a14:hiddenFill xmlns:a14="http://schemas.microsoft.com/office/drawing/2010/main">
                <a:solidFill>
                  <a:srgbClr val="FFFFFF"/>
                </a:solidFill>
              </a14:hiddenFill>
            </a:ext>
          </a:extLst>
        </p:spPr>
      </p:pic>
      <p:pic>
        <p:nvPicPr>
          <p:cNvPr id="2" name="bensound-retrosoul">
            <a:hlinkClick r:id="" action="ppaction://media"/>
            <a:extLst>
              <a:ext uri="{FF2B5EF4-FFF2-40B4-BE49-F238E27FC236}">
                <a16:creationId xmlns:a16="http://schemas.microsoft.com/office/drawing/2014/main" id="{A8F7A7D1-C003-4488-8C8B-BA34FD396643}"/>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44293" y="2637478"/>
            <a:ext cx="487363" cy="487363"/>
          </a:xfrm>
          <a:prstGeom prst="rect">
            <a:avLst/>
          </a:prstGeom>
        </p:spPr>
      </p:pic>
      <p:pic>
        <p:nvPicPr>
          <p:cNvPr id="14" name="Picture 13">
            <a:extLst>
              <a:ext uri="{FF2B5EF4-FFF2-40B4-BE49-F238E27FC236}">
                <a16:creationId xmlns:a16="http://schemas.microsoft.com/office/drawing/2014/main" id="{514A99EB-3B68-4846-BFEC-4BC141E02545}"/>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605" b="90113" l="59975" r="83207">
                        <a14:foregroundMark x1="69255" y1="38983" x2="70202" y2="43220"/>
                        <a14:foregroundMark x1="69129" y1="38418" x2="69255" y2="38983"/>
                        <a14:foregroundMark x1="69066" y1="38136" x2="69129" y2="38418"/>
                        <a14:foregroundMark x1="68940" y1="37571" x2="69066" y2="38136"/>
                        <a14:foregroundMark x1="68056" y1="33616" x2="68940" y2="37571"/>
                        <a14:foregroundMark x1="70202" y1="43220" x2="69949" y2="48023"/>
                        <a14:foregroundMark x1="64698" y1="29944" x2="65404" y2="27119"/>
                        <a14:foregroundMark x1="61237" y1="43785" x2="64698" y2="29944"/>
                        <a14:foregroundMark x1="61237" y1="40113" x2="64268" y2="33898"/>
                        <a14:foregroundMark x1="63384" y1="34181" x2="63889" y2="33051"/>
                        <a14:foregroundMark x1="63763" y1="33051" x2="64141" y2="31638"/>
                        <a14:foregroundMark x1="70138" y1="38983" x2="70833" y2="42090"/>
                        <a14:foregroundMark x1="70012" y1="38418" x2="70138" y2="38983"/>
                        <a14:foregroundMark x1="69949" y1="38136" x2="70012" y2="38418"/>
                        <a14:foregroundMark x1="69823" y1="37571" x2="69949" y2="38136"/>
                        <a14:foregroundMark x1="68939" y1="33616" x2="69823" y2="37571"/>
                        <a14:foregroundMark x1="65930" y1="83840" x2="66035" y2="83616"/>
                        <a14:foregroundMark x1="63005" y1="90113" x2="65198" y2="85411"/>
                        <a14:foregroundMark x1="68669" y1="85341" x2="68813" y2="84181"/>
                        <a14:foregroundMark x1="68182" y1="89266" x2="68440" y2="87188"/>
                        <a14:foregroundMark x1="76768" y1="67514" x2="76768" y2="57910"/>
                        <a14:foregroundMark x1="76768" y1="81073" x2="76768" y2="67514"/>
                        <a14:foregroundMark x1="78535" y1="46893" x2="78409" y2="29661"/>
                        <a14:foregroundMark x1="77778" y1="20056" x2="75758" y2="25706"/>
                        <a14:foregroundMark x1="82398" y1="42090" x2="82449" y2="42373"/>
                        <a14:foregroundMark x1="82196" y1="40960" x2="82398" y2="42090"/>
                        <a14:foregroundMark x1="81944" y1="39548" x2="82196" y2="40960"/>
                        <a14:foregroundMark x1="81566" y1="48023" x2="81187" y2="48870"/>
                        <a14:foregroundMark x1="82071" y1="46893" x2="81566" y2="48023"/>
                        <a14:foregroundMark x1="82323" y1="46328" x2="82071" y2="46893"/>
                        <a14:foregroundMark x1="83207" y1="44350" x2="82323" y2="46328"/>
                        <a14:foregroundMark x1="74874" y1="39831" x2="76515" y2="34746"/>
                        <a14:foregroundMark x1="60606" y1="40678" x2="61995" y2="37853"/>
                        <a14:foregroundMark x1="59975" y1="41243" x2="62879" y2="35311"/>
                        <a14:foregroundMark x1="63005" y1="34463" x2="64394" y2="31921"/>
                        <a14:foregroundMark x1="67551" y1="32486" x2="68182" y2="32768"/>
                        <a14:foregroundMark x1="70076" y1="36723" x2="70076" y2="36723"/>
                        <a14:foregroundMark x1="70581" y1="39548" x2="70581" y2="39548"/>
                        <a14:foregroundMark x1="71338" y1="41808" x2="71338" y2="41808"/>
                        <a14:foregroundMark x1="71086" y1="40678" x2="71086" y2="40678"/>
                        <a14:foregroundMark x1="70733" y1="38983" x2="70960" y2="39831"/>
                        <a14:foregroundMark x1="70581" y1="38418" x2="70733" y2="38983"/>
                        <a14:foregroundMark x1="70505" y1="38136" x2="70581" y2="38418"/>
                        <a14:foregroundMark x1="70354" y1="37571" x2="70505" y2="38136"/>
                        <a14:foregroundMark x1="70202" y1="37006" x2="70354" y2="37571"/>
                        <a14:foregroundMark x1="70468" y1="38983" x2="70833" y2="39831"/>
                        <a14:foregroundMark x1="70224" y1="38418" x2="70468" y2="38983"/>
                        <a14:foregroundMark x1="70102" y1="38136" x2="70224" y2="38418"/>
                        <a14:foregroundMark x1="69859" y1="37571" x2="70102" y2="38136"/>
                        <a14:foregroundMark x1="67424" y1="31921" x2="69859" y2="37571"/>
                        <a14:foregroundMark x1="70833" y1="39831" x2="71212" y2="44633"/>
                        <a14:foregroundMark x1="67298" y1="31921" x2="68434" y2="32203"/>
                        <a14:foregroundMark x1="67298" y1="31073" x2="68308" y2="32203"/>
                        <a14:foregroundMark x1="67045" y1="31073" x2="70202" y2="36723"/>
                        <a14:foregroundMark x1="70852" y1="38983" x2="71338" y2="40113"/>
                        <a14:foregroundMark x1="70609" y1="38418" x2="70852" y2="38983"/>
                        <a14:foregroundMark x1="70487" y1="38136" x2="70609" y2="38418"/>
                        <a14:foregroundMark x1="70244" y1="37571" x2="70487" y2="38136"/>
                        <a14:foregroundMark x1="68056" y1="32486" x2="70244" y2="37571"/>
                        <a14:foregroundMark x1="71086" y1="38418" x2="71338" y2="38983"/>
                        <a14:foregroundMark x1="70960" y1="38136" x2="71086" y2="38418"/>
                        <a14:foregroundMark x1="70707" y1="37571" x2="70960" y2="38136"/>
                        <a14:foregroundMark x1="68687" y1="33051" x2="70707" y2="37571"/>
                        <a14:backgroundMark x1="66035" y1="83898" x2="65909" y2="85028"/>
                        <a14:backgroundMark x1="65657" y1="84463" x2="65530" y2="85593"/>
                        <a14:backgroundMark x1="78409" y1="67514" x2="78409" y2="67514"/>
                        <a14:backgroundMark x1="81566" y1="44068" x2="81566" y2="44068"/>
                        <a14:backgroundMark x1="81313" y1="46328" x2="81313" y2="46328"/>
                        <a14:backgroundMark x1="81187" y1="46893" x2="81187" y2="46893"/>
                        <a14:backgroundMark x1="81061" y1="48023" x2="81061" y2="48023"/>
                        <a14:backgroundMark x1="81566" y1="42090" x2="81566" y2="42090"/>
                        <a14:backgroundMark x1="81439" y1="40960" x2="81439" y2="40960"/>
                        <a14:backgroundMark x1="66919" y1="29944" x2="66919" y2="29944"/>
                        <a14:backgroundMark x1="71465" y1="38418" x2="71465" y2="38418"/>
                        <a14:backgroundMark x1="71212" y1="37571" x2="71212" y2="37571"/>
                        <a14:backgroundMark x1="71465" y1="38418" x2="71465" y2="38418"/>
                        <a14:backgroundMark x1="71338" y1="38136" x2="71338" y2="38136"/>
                        <a14:backgroundMark x1="71338" y1="38983" x2="71338" y2="38983"/>
                      </a14:backgroundRemoval>
                    </a14:imgEffect>
                  </a14:imgLayer>
                </a14:imgProps>
              </a:ext>
              <a:ext uri="{28A0092B-C50C-407E-A947-70E740481C1C}">
                <a14:useLocalDpi xmlns:a14="http://schemas.microsoft.com/office/drawing/2010/main" val="0"/>
              </a:ext>
            </a:extLst>
          </a:blip>
          <a:srcRect l="57221" r="14756"/>
          <a:stretch/>
        </p:blipFill>
        <p:spPr>
          <a:xfrm>
            <a:off x="4302226" y="1289208"/>
            <a:ext cx="3064602" cy="4888213"/>
          </a:xfrm>
          <a:prstGeom prst="rect">
            <a:avLst/>
          </a:prstGeom>
        </p:spPr>
      </p:pic>
    </p:spTree>
    <p:extLst>
      <p:ext uri="{BB962C8B-B14F-4D97-AF65-F5344CB8AC3E}">
        <p14:creationId xmlns:p14="http://schemas.microsoft.com/office/powerpoint/2010/main" val="407341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969" fill="hold"/>
                                        <p:tgtEl>
                                          <p:spTgt spid="27"/>
                                        </p:tgtEl>
                                      </p:cBhvr>
                                    </p:cmd>
                                  </p:childTnLst>
                                </p:cTn>
                              </p:par>
                              <p:par>
                                <p:cTn id="7" presetID="1" presetClass="mediacall" presetSubtype="0" fill="hold" nodeType="withEffect">
                                  <p:stCondLst>
                                    <p:cond delay="0"/>
                                  </p:stCondLst>
                                  <p:childTnLst>
                                    <p:cmd type="call" cmd="playFrom(0.0)">
                                      <p:cBhvr>
                                        <p:cTn id="8" dur="2165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7"/>
                </p:tgtEl>
              </p:cMediaNode>
            </p:video>
            <p:audio>
              <p:cMediaNode vol="80000">
                <p:cTn id="10"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893C3079-0C75-4BAA-B67E-292BB408D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992" y="4567263"/>
            <a:ext cx="2562448" cy="2290737"/>
          </a:xfrm>
          <a:prstGeom prst="rect">
            <a:avLst/>
          </a:prstGeom>
        </p:spPr>
      </p:pic>
      <p:pic>
        <p:nvPicPr>
          <p:cNvPr id="5" name="Hình ảnh 4">
            <a:extLst>
              <a:ext uri="{FF2B5EF4-FFF2-40B4-BE49-F238E27FC236}">
                <a16:creationId xmlns:a16="http://schemas.microsoft.com/office/drawing/2014/main" id="{9B4FCB7C-F155-4F0F-91D7-7717624AE395}"/>
              </a:ext>
            </a:extLst>
          </p:cNvPr>
          <p:cNvPicPr>
            <a:picLocks noChangeAspect="1"/>
          </p:cNvPicPr>
          <p:nvPr/>
        </p:nvPicPr>
        <p:blipFill rotWithShape="1">
          <a:blip r:embed="rId5">
            <a:extLst>
              <a:ext uri="{28A0092B-C50C-407E-A947-70E740481C1C}">
                <a14:useLocalDpi xmlns:a14="http://schemas.microsoft.com/office/drawing/2010/main" val="0"/>
              </a:ext>
            </a:extLst>
          </a:blip>
          <a:srcRect t="12239"/>
          <a:stretch/>
        </p:blipFill>
        <p:spPr>
          <a:xfrm>
            <a:off x="1603900" y="742425"/>
            <a:ext cx="8984200" cy="4970206"/>
          </a:xfrm>
          <a:prstGeom prst="rect">
            <a:avLst/>
          </a:prstGeom>
        </p:spPr>
      </p:pic>
      <p:grpSp>
        <p:nvGrpSpPr>
          <p:cNvPr id="2" name="Nhóm 1">
            <a:extLst>
              <a:ext uri="{FF2B5EF4-FFF2-40B4-BE49-F238E27FC236}">
                <a16:creationId xmlns:a16="http://schemas.microsoft.com/office/drawing/2014/main" id="{D2D6F585-6624-4671-96D9-ED0143271A65}"/>
              </a:ext>
            </a:extLst>
          </p:cNvPr>
          <p:cNvGrpSpPr/>
          <p:nvPr/>
        </p:nvGrpSpPr>
        <p:grpSpPr>
          <a:xfrm>
            <a:off x="3307326" y="161644"/>
            <a:ext cx="5577349" cy="844080"/>
            <a:chOff x="0" y="0"/>
            <a:chExt cx="5577349" cy="844080"/>
          </a:xfrm>
        </p:grpSpPr>
        <p:pic>
          <p:nvPicPr>
            <p:cNvPr id="6" name="Hình ảnh 5">
              <a:extLst>
                <a:ext uri="{FF2B5EF4-FFF2-40B4-BE49-F238E27FC236}">
                  <a16:creationId xmlns:a16="http://schemas.microsoft.com/office/drawing/2014/main" id="{00D25FFD-EBC2-424E-9C9F-FC0AA3096E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577349" cy="844080"/>
            </a:xfrm>
            <a:prstGeom prst="rect">
              <a:avLst/>
            </a:prstGeom>
          </p:spPr>
        </p:pic>
        <p:sp>
          <p:nvSpPr>
            <p:cNvPr id="7" name="Hộp Văn bản 6">
              <a:extLst>
                <a:ext uri="{FF2B5EF4-FFF2-40B4-BE49-F238E27FC236}">
                  <a16:creationId xmlns:a16="http://schemas.microsoft.com/office/drawing/2014/main" id="{ECBBC50C-11FC-4443-81FE-4B6C6CE2C7FD}"/>
                </a:ext>
              </a:extLst>
            </p:cNvPr>
            <p:cNvSpPr txBox="1"/>
            <p:nvPr/>
          </p:nvSpPr>
          <p:spPr>
            <a:xfrm>
              <a:off x="259325" y="171552"/>
              <a:ext cx="50586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9Slide03 AllRoundGothic" panose="020B0703020202020104" pitchFamily="34" charset="0"/>
                  <a:ea typeface="+mn-ea"/>
                  <a:cs typeface="+mn-cs"/>
                </a:rPr>
                <a:t>Hoạt động 4: Em có tiến bộ?</a:t>
              </a:r>
            </a:p>
          </p:txBody>
        </p:sp>
      </p:grpSp>
      <p:sp>
        <p:nvSpPr>
          <p:cNvPr id="8" name="Hộp Văn bản 7">
            <a:extLst>
              <a:ext uri="{FF2B5EF4-FFF2-40B4-BE49-F238E27FC236}">
                <a16:creationId xmlns:a16="http://schemas.microsoft.com/office/drawing/2014/main" id="{96C7E409-BE0C-4224-8F93-3EF91AA947EA}"/>
              </a:ext>
            </a:extLst>
          </p:cNvPr>
          <p:cNvSpPr txBox="1"/>
          <p:nvPr/>
        </p:nvSpPr>
        <p:spPr>
          <a:xfrm>
            <a:off x="3406001" y="1084277"/>
            <a:ext cx="537999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9Slide03 AllRoundGothic" panose="020B0703020202020104" pitchFamily="34" charset="0"/>
                <a:ea typeface="+mn-ea"/>
                <a:cs typeface="+mn-cs"/>
              </a:rPr>
              <a:t>1. Học sinh đánh giá đồng đẳng theo nhóm</a:t>
            </a:r>
          </a:p>
        </p:txBody>
      </p:sp>
      <p:pic>
        <p:nvPicPr>
          <p:cNvPr id="10" name="Hình ảnh 9">
            <a:extLst>
              <a:ext uri="{FF2B5EF4-FFF2-40B4-BE49-F238E27FC236}">
                <a16:creationId xmlns:a16="http://schemas.microsoft.com/office/drawing/2014/main" id="{DD5DFBB0-708F-4E90-A841-043C113F32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0246" y="1786139"/>
            <a:ext cx="1124107" cy="1071712"/>
          </a:xfrm>
          <a:prstGeom prst="rect">
            <a:avLst/>
          </a:prstGeom>
        </p:spPr>
      </p:pic>
      <p:sp>
        <p:nvSpPr>
          <p:cNvPr id="11" name="Hộp Văn bản 10">
            <a:extLst>
              <a:ext uri="{FF2B5EF4-FFF2-40B4-BE49-F238E27FC236}">
                <a16:creationId xmlns:a16="http://schemas.microsoft.com/office/drawing/2014/main" id="{3465D413-B8BC-48D6-AA0D-95AF843B1ADF}"/>
              </a:ext>
            </a:extLst>
          </p:cNvPr>
          <p:cNvSpPr txBox="1"/>
          <p:nvPr/>
        </p:nvSpPr>
        <p:spPr>
          <a:xfrm>
            <a:off x="3700128" y="1644545"/>
            <a:ext cx="6426759" cy="969496"/>
          </a:xfrm>
          <a:prstGeom prst="rect">
            <a:avLst/>
          </a:prstGeom>
          <a:ln w="28575">
            <a:solidFill>
              <a:srgbClr val="FFC000"/>
            </a:solidFill>
            <a:prstDash val="dash"/>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wrap="square" rtlCol="0">
            <a:spAutoFit/>
          </a:bodyPr>
          <a:lstStyle/>
          <a:p>
            <a:pPr lvl="0" algn="just">
              <a:defRPr/>
            </a:pPr>
            <a:r>
              <a:rPr kumimoji="0" lang="en-US" sz="1900" b="0" i="0" u="none" strike="noStrike" kern="1200" cap="none" spc="0" normalizeH="0" baseline="0" noProof="0">
                <a:ln>
                  <a:noFill/>
                </a:ln>
                <a:solidFill>
                  <a:srgbClr val="ED7D31">
                    <a:lumMod val="75000"/>
                  </a:srgbClr>
                </a:solidFill>
                <a:effectLst/>
                <a:uLnTx/>
                <a:uFillTx/>
                <a:latin typeface="#9Slide03 AllRoundGothic" panose="020B0703020202020104" pitchFamily="34" charset="0"/>
                <a:cs typeface="Arial" panose="020B0604020202020204" pitchFamily="34" charset="0"/>
              </a:rPr>
              <a:t>Học sinh</a:t>
            </a:r>
            <a:r>
              <a:rPr kumimoji="0" lang="vi-VN" sz="1900" b="0" i="0" u="none" strike="noStrike" kern="1200" cap="none" spc="0" normalizeH="0" baseline="0" noProof="0">
                <a:ln>
                  <a:noFill/>
                </a:ln>
                <a:solidFill>
                  <a:srgbClr val="ED7D31">
                    <a:lumMod val="75000"/>
                  </a:srgbClr>
                </a:solidFill>
                <a:effectLst/>
                <a:uLnTx/>
                <a:uFillTx/>
                <a:latin typeface="#9Slide03 AllRoundGothic" panose="020B0703020202020104" pitchFamily="34" charset="0"/>
                <a:cs typeface="Arial" panose="020B0604020202020204" pitchFamily="34" charset="0"/>
              </a:rPr>
              <a:t> </a:t>
            </a:r>
            <a:r>
              <a:rPr kumimoji="0" lang="vi-VN" sz="1900" b="0" i="0" u="none" strike="noStrike" kern="1200" cap="none" spc="0" normalizeH="0" baseline="0" noProof="0">
                <a:ln>
                  <a:noFill/>
                </a:ln>
                <a:solidFill>
                  <a:srgbClr val="ED7D31">
                    <a:lumMod val="75000"/>
                  </a:srgbClr>
                </a:solidFill>
                <a:effectLst/>
                <a:uLnTx/>
                <a:uFillTx/>
                <a:latin typeface="#9Slide03 AllRoundGothic" panose="020B0703020202020104" pitchFamily="34" charset="0"/>
              </a:rPr>
              <a:t>làm việc theo nhóm: </a:t>
            </a:r>
            <a:r>
              <a:rPr lang="vi-VN" sz="1900" i="1">
                <a:solidFill>
                  <a:srgbClr val="ED7D31">
                    <a:lumMod val="75000"/>
                  </a:srgbClr>
                </a:solidFill>
                <a:latin typeface="#9Slide03 AllRoundGothic" panose="020B0703020202020104" pitchFamily="34" charset="0"/>
              </a:rPr>
              <a:t>Mỗi bạn ghi nhận vài điểm tích cực và 1 điểm mong muốn bạn tiến bộ hơn khi tham gia giao thông.</a:t>
            </a:r>
            <a:endParaRPr kumimoji="0" lang="en-US" sz="1900" b="0" i="1" u="none" strike="noStrike" kern="1200" cap="none" spc="0" normalizeH="0" baseline="0" noProof="0">
              <a:ln>
                <a:noFill/>
              </a:ln>
              <a:solidFill>
                <a:srgbClr val="ED7D31">
                  <a:lumMod val="75000"/>
                </a:srgbClr>
              </a:solidFill>
              <a:effectLst/>
              <a:uLnTx/>
              <a:uFillTx/>
              <a:latin typeface="#9Slide03 AllRoundGothic" panose="020B0703020202020104" pitchFamily="34" charset="0"/>
            </a:endParaRPr>
          </a:p>
        </p:txBody>
      </p:sp>
      <p:grpSp>
        <p:nvGrpSpPr>
          <p:cNvPr id="15" name="Nhóm 14">
            <a:extLst>
              <a:ext uri="{FF2B5EF4-FFF2-40B4-BE49-F238E27FC236}">
                <a16:creationId xmlns:a16="http://schemas.microsoft.com/office/drawing/2014/main" id="{5123925B-7B60-4829-9AF9-49977D9B4B17}"/>
              </a:ext>
            </a:extLst>
          </p:cNvPr>
          <p:cNvGrpSpPr/>
          <p:nvPr/>
        </p:nvGrpSpPr>
        <p:grpSpPr>
          <a:xfrm>
            <a:off x="1779097" y="2614041"/>
            <a:ext cx="9368900" cy="4353876"/>
            <a:chOff x="2859234" y="2802562"/>
            <a:chExt cx="7717309" cy="3593417"/>
          </a:xfrm>
        </p:grpSpPr>
        <p:pic>
          <p:nvPicPr>
            <p:cNvPr id="13" name="Hình ảnh 12">
              <a:extLst>
                <a:ext uri="{FF2B5EF4-FFF2-40B4-BE49-F238E27FC236}">
                  <a16:creationId xmlns:a16="http://schemas.microsoft.com/office/drawing/2014/main" id="{39EFEC8B-17B5-4E1B-989E-45650272DE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9234" y="2802562"/>
              <a:ext cx="7717309" cy="3593417"/>
            </a:xfrm>
            <a:prstGeom prst="rect">
              <a:avLst/>
            </a:prstGeom>
          </p:spPr>
        </p:pic>
        <p:sp>
          <p:nvSpPr>
            <p:cNvPr id="14" name="Hộp Văn bản 13">
              <a:extLst>
                <a:ext uri="{FF2B5EF4-FFF2-40B4-BE49-F238E27FC236}">
                  <a16:creationId xmlns:a16="http://schemas.microsoft.com/office/drawing/2014/main" id="{240BB805-6B3C-489E-BB9C-658219F25A5F}"/>
                </a:ext>
              </a:extLst>
            </p:cNvPr>
            <p:cNvSpPr txBox="1"/>
            <p:nvPr/>
          </p:nvSpPr>
          <p:spPr>
            <a:xfrm>
              <a:off x="4368244" y="3716553"/>
              <a:ext cx="4722402" cy="1765436"/>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a:ln>
                    <a:noFill/>
                  </a:ln>
                  <a:solidFill>
                    <a:srgbClr val="0070C0"/>
                  </a:solidFill>
                  <a:effectLst/>
                  <a:uLnTx/>
                  <a:uFillTx/>
                  <a:latin typeface="#9Slide03 AllRoundGothic" panose="020B0703020202020104" pitchFamily="34" charset="0"/>
                  <a:cs typeface="Arial" panose="020B0604020202020204" pitchFamily="34" charset="0"/>
                </a:rPr>
                <a:t>Ví dụ:</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900">
                  <a:solidFill>
                    <a:srgbClr val="0070C0"/>
                  </a:solidFill>
                  <a:latin typeface="#9Slide03 AllRoundGothic" panose="020B0703020202020104" pitchFamily="34" charset="0"/>
                  <a:cs typeface="Arial" panose="020B0604020202020204" pitchFamily="34" charset="0"/>
                </a:rPr>
                <a:t> </a:t>
              </a:r>
              <a:r>
                <a:rPr kumimoji="0" lang="vi-VN" sz="1900" b="0" i="0" u="none" strike="noStrike" kern="1200" cap="none" spc="0" normalizeH="0" baseline="0" noProof="0">
                  <a:ln>
                    <a:noFill/>
                  </a:ln>
                  <a:solidFill>
                    <a:srgbClr val="0070C0"/>
                  </a:solidFill>
                  <a:effectLst/>
                  <a:uLnTx/>
                  <a:uFillTx/>
                  <a:latin typeface="#9Slide03 AllRoundGothic" panose="020B0703020202020104" pitchFamily="34" charset="0"/>
                  <a:cs typeface="Arial" panose="020B0604020202020204" pitchFamily="34" charset="0"/>
                </a:rPr>
                <a:t>Tôi thấy bạn đã biết nghe và làm theo hướng dẫn của nhân viên sân bay.</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vi-VN" sz="1900" b="0" i="0" u="none" strike="noStrike" kern="1200" cap="none" spc="0" normalizeH="0" baseline="0" noProof="0">
                  <a:ln>
                    <a:noFill/>
                  </a:ln>
                  <a:solidFill>
                    <a:srgbClr val="0070C0"/>
                  </a:solidFill>
                  <a:effectLst/>
                  <a:uLnTx/>
                  <a:uFillTx/>
                  <a:latin typeface="#9Slide03 AllRoundGothic" panose="020B0703020202020104" pitchFamily="34" charset="0"/>
                  <a:cs typeface="Arial" panose="020B0604020202020204" pitchFamily="34" charset="0"/>
                </a:rPr>
                <a:t>Tôi thấy bạn đã chủ động mặc áo phao khi đi trên tàu thuyền</a:t>
              </a:r>
            </a:p>
            <a:p>
              <a:pPr marL="342900" marR="0" lvl="0"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vi-VN" sz="1900" b="0" i="0" u="none" strike="noStrike" kern="1200" cap="none" spc="0" normalizeH="0" baseline="0" noProof="0">
                  <a:ln>
                    <a:noFill/>
                  </a:ln>
                  <a:solidFill>
                    <a:srgbClr val="0070C0"/>
                  </a:solidFill>
                  <a:effectLst/>
                  <a:uLnTx/>
                  <a:uFillTx/>
                  <a:latin typeface="#9Slide03 AllRoundGothic" panose="020B0703020202020104" pitchFamily="34" charset="0"/>
                  <a:cs typeface="Arial" panose="020B0604020202020204" pitchFamily="34" charset="0"/>
                </a:rPr>
                <a:t>Tôi mong bạn không chơi bóng đá dưới lòng đường nữa nhé.</a:t>
              </a:r>
            </a:p>
          </p:txBody>
        </p:sp>
      </p:grpSp>
    </p:spTree>
    <p:extLst>
      <p:ext uri="{BB962C8B-B14F-4D97-AF65-F5344CB8AC3E}">
        <p14:creationId xmlns:p14="http://schemas.microsoft.com/office/powerpoint/2010/main" val="15660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7" name="Hộp Văn bản 16">
            <a:extLst>
              <a:ext uri="{FF2B5EF4-FFF2-40B4-BE49-F238E27FC236}">
                <a16:creationId xmlns:a16="http://schemas.microsoft.com/office/drawing/2014/main" id="{282BD5FC-D1D9-47DE-B76E-A6ECE1FB865A}"/>
              </a:ext>
            </a:extLst>
          </p:cNvPr>
          <p:cNvSpPr txBox="1"/>
          <p:nvPr/>
        </p:nvSpPr>
        <p:spPr>
          <a:xfrm>
            <a:off x="2236254" y="1227778"/>
            <a:ext cx="77194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9Slide03 AllRoundGothic" panose="020B0703020202020104" pitchFamily="34" charset="0"/>
                <a:ea typeface="+mn-ea"/>
                <a:cs typeface="+mn-cs"/>
              </a:rPr>
              <a:t>2. Học sinh tự đánh giá và tổng hợp kết quả theo câu hỏi sau:</a:t>
            </a:r>
          </a:p>
        </p:txBody>
      </p:sp>
      <p:graphicFrame>
        <p:nvGraphicFramePr>
          <p:cNvPr id="18" name="Bảng 17">
            <a:extLst>
              <a:ext uri="{FF2B5EF4-FFF2-40B4-BE49-F238E27FC236}">
                <a16:creationId xmlns:a16="http://schemas.microsoft.com/office/drawing/2014/main" id="{BD383A7F-2FC6-47CC-BE19-1C114F4729F1}"/>
              </a:ext>
            </a:extLst>
          </p:cNvPr>
          <p:cNvGraphicFramePr>
            <a:graphicFrameLocks noGrp="1"/>
          </p:cNvGraphicFramePr>
          <p:nvPr>
            <p:extLst>
              <p:ext uri="{D42A27DB-BD31-4B8C-83A1-F6EECF244321}">
                <p14:modId xmlns:p14="http://schemas.microsoft.com/office/powerpoint/2010/main" val="2169629659"/>
              </p:ext>
            </p:extLst>
          </p:nvPr>
        </p:nvGraphicFramePr>
        <p:xfrm>
          <a:off x="328948" y="1765242"/>
          <a:ext cx="11196302" cy="4400148"/>
        </p:xfrm>
        <a:graphic>
          <a:graphicData uri="http://schemas.openxmlformats.org/drawingml/2006/table">
            <a:tbl>
              <a:tblPr firstRow="1" firstCol="1" bandRow="1">
                <a:tableStyleId>{46F890A9-2807-4EBB-B81D-B2AA78EC7F39}</a:tableStyleId>
              </a:tblPr>
              <a:tblGrid>
                <a:gridCol w="6178332">
                  <a:extLst>
                    <a:ext uri="{9D8B030D-6E8A-4147-A177-3AD203B41FA5}">
                      <a16:colId xmlns:a16="http://schemas.microsoft.com/office/drawing/2014/main" val="3777910452"/>
                    </a:ext>
                  </a:extLst>
                </a:gridCol>
                <a:gridCol w="1703270">
                  <a:extLst>
                    <a:ext uri="{9D8B030D-6E8A-4147-A177-3AD203B41FA5}">
                      <a16:colId xmlns:a16="http://schemas.microsoft.com/office/drawing/2014/main" val="1433874648"/>
                    </a:ext>
                  </a:extLst>
                </a:gridCol>
                <a:gridCol w="1722101">
                  <a:extLst>
                    <a:ext uri="{9D8B030D-6E8A-4147-A177-3AD203B41FA5}">
                      <a16:colId xmlns:a16="http://schemas.microsoft.com/office/drawing/2014/main" val="3517594119"/>
                    </a:ext>
                  </a:extLst>
                </a:gridCol>
                <a:gridCol w="1592599">
                  <a:extLst>
                    <a:ext uri="{9D8B030D-6E8A-4147-A177-3AD203B41FA5}">
                      <a16:colId xmlns:a16="http://schemas.microsoft.com/office/drawing/2014/main" val="3367327564"/>
                    </a:ext>
                  </a:extLst>
                </a:gridCol>
              </a:tblGrid>
              <a:tr h="1341210">
                <a:tc>
                  <a:txBody>
                    <a:bodyPr/>
                    <a:lstStyle/>
                    <a:p>
                      <a:pPr algn="ctr">
                        <a:lnSpc>
                          <a:spcPct val="115000"/>
                        </a:lnSpc>
                      </a:pPr>
                      <a:r>
                        <a:rPr lang="en-US" sz="2400">
                          <a:solidFill>
                            <a:schemeClr val="accent1">
                              <a:lumMod val="75000"/>
                            </a:schemeClr>
                          </a:solidFill>
                          <a:effectLst/>
                          <a:latin typeface="#9Slide03 AllRoundGothic" panose="020B0703020202020104" pitchFamily="34" charset="0"/>
                          <a:cs typeface="Arial" panose="020B0604020202020204" pitchFamily="34" charset="0"/>
                        </a:rPr>
                        <a:t>Nội dung</a:t>
                      </a:r>
                      <a:endParaRPr lang="en-US" sz="2400">
                        <a:solidFill>
                          <a:schemeClr val="accent1">
                            <a:lumMod val="75000"/>
                          </a:schemeClr>
                        </a:solidFill>
                        <a:effectLst/>
                        <a:latin typeface="#9Slide03 AllRoundGothic" panose="020B07030202020201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solidFill>
                      <a:schemeClr val="accent2">
                        <a:lumMod val="20000"/>
                        <a:lumOff val="80000"/>
                      </a:schemeClr>
                    </a:solidFill>
                  </a:tcPr>
                </a:tc>
                <a:tc>
                  <a:txBody>
                    <a:bodyPr/>
                    <a:lstStyle/>
                    <a:p>
                      <a:pPr algn="ctr">
                        <a:lnSpc>
                          <a:spcPct val="115000"/>
                        </a:lnSpc>
                      </a:pPr>
                      <a:endParaRPr lang="en-US" sz="2400">
                        <a:solidFill>
                          <a:schemeClr val="accent2">
                            <a:lumMod val="75000"/>
                          </a:schemeClr>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solidFill>
                      <a:schemeClr val="accent2">
                        <a:lumMod val="20000"/>
                        <a:lumOff val="80000"/>
                      </a:schemeClr>
                    </a:solidFill>
                  </a:tcPr>
                </a:tc>
                <a:tc>
                  <a:txBody>
                    <a:bodyPr/>
                    <a:lstStyle/>
                    <a:p>
                      <a:pPr algn="ctr">
                        <a:lnSpc>
                          <a:spcPct val="115000"/>
                        </a:lnSpc>
                      </a:pPr>
                      <a:endParaRPr lang="en-US" sz="2400">
                        <a:solidFill>
                          <a:schemeClr val="accent2">
                            <a:lumMod val="75000"/>
                          </a:schemeClr>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solidFill>
                      <a:schemeClr val="accent2">
                        <a:lumMod val="20000"/>
                        <a:lumOff val="80000"/>
                      </a:schemeClr>
                    </a:solidFill>
                  </a:tcPr>
                </a:tc>
                <a:tc>
                  <a:txBody>
                    <a:bodyPr/>
                    <a:lstStyle/>
                    <a:p>
                      <a:pPr algn="ctr">
                        <a:lnSpc>
                          <a:spcPct val="115000"/>
                        </a:lnSpc>
                      </a:pPr>
                      <a:endParaRPr lang="en-US" sz="2400">
                        <a:solidFill>
                          <a:schemeClr val="accent2">
                            <a:lumMod val="75000"/>
                          </a:schemeClr>
                        </a:solidFill>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39471410"/>
                  </a:ext>
                </a:extLst>
              </a:tr>
              <a:tr h="1079262">
                <a:tc>
                  <a:txBody>
                    <a:bodyPr/>
                    <a:lstStyle/>
                    <a:p>
                      <a:pPr marL="0" lvl="0" indent="0" algn="just">
                        <a:lnSpc>
                          <a:spcPct val="150000"/>
                        </a:lnSpc>
                        <a:buFont typeface="+mj-lt"/>
                        <a:buNone/>
                      </a:pPr>
                      <a:r>
                        <a:rPr lang="vi-VN" sz="2300">
                          <a:solidFill>
                            <a:schemeClr val="accent4">
                              <a:lumMod val="50000"/>
                            </a:schemeClr>
                          </a:solidFill>
                          <a:effectLst/>
                          <a:latin typeface="#9Slide03 AllRoundGothic" panose="020B0703020202020104" pitchFamily="34" charset="0"/>
                          <a:ea typeface="MS Mincho" panose="02020609040205080304" pitchFamily="49" charset="-128"/>
                          <a:cs typeface="Times New Roman" panose="02020603050405020304" pitchFamily="18" charset="0"/>
                        </a:rPr>
                        <a:t>1. Em chỉ ra được các hành vi an toàn và chưa an toàn khi tham gia giao thông</a:t>
                      </a:r>
                      <a:endParaRPr lang="en-US" sz="2300">
                        <a:solidFill>
                          <a:schemeClr val="accent4">
                            <a:lumMod val="50000"/>
                          </a:schemeClr>
                        </a:solidFill>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68580" marR="68580" marT="0" marB="0">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tc>
                  <a:txBody>
                    <a:bodyPr/>
                    <a:lstStyle/>
                    <a:p>
                      <a:pPr algn="ctr">
                        <a:lnSpc>
                          <a:spcPct val="115000"/>
                        </a:lnSpc>
                      </a:pPr>
                      <a:r>
                        <a:rPr lang="vi-VN" sz="2400">
                          <a:effectLst/>
                        </a:rPr>
                        <a:t> </a:t>
                      </a:r>
                      <a:endParaRPr lang="en-US" sz="2400">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tc>
                  <a:txBody>
                    <a:bodyPr/>
                    <a:lstStyle/>
                    <a:p>
                      <a:pPr algn="ctr">
                        <a:lnSpc>
                          <a:spcPct val="115000"/>
                        </a:lnSpc>
                      </a:pPr>
                      <a:r>
                        <a:rPr lang="vi-VN" sz="2400">
                          <a:effectLst/>
                        </a:rPr>
                        <a:t> </a:t>
                      </a:r>
                      <a:endParaRPr lang="en-US" sz="2400">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tc>
                  <a:txBody>
                    <a:bodyPr/>
                    <a:lstStyle/>
                    <a:p>
                      <a:pPr algn="ctr">
                        <a:lnSpc>
                          <a:spcPct val="115000"/>
                        </a:lnSpc>
                      </a:pPr>
                      <a:r>
                        <a:rPr lang="vi-VN" sz="2400">
                          <a:effectLst/>
                        </a:rPr>
                        <a:t> </a:t>
                      </a:r>
                      <a:endParaRPr lang="en-US" sz="2400">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extLst>
                  <a:ext uri="{0D108BD9-81ED-4DB2-BD59-A6C34878D82A}">
                    <a16:rowId xmlns:a16="http://schemas.microsoft.com/office/drawing/2014/main" val="2550065343"/>
                  </a:ext>
                </a:extLst>
              </a:tr>
              <a:tr h="714203">
                <a:tc>
                  <a:txBody>
                    <a:bodyPr/>
                    <a:lstStyle/>
                    <a:p>
                      <a:pPr marL="0" lvl="0" indent="0" algn="just">
                        <a:lnSpc>
                          <a:spcPct val="150000"/>
                        </a:lnSpc>
                        <a:buFont typeface="+mj-lt"/>
                        <a:buNone/>
                      </a:pPr>
                      <a:r>
                        <a:rPr lang="vi-VN" sz="2300">
                          <a:solidFill>
                            <a:schemeClr val="accent6">
                              <a:lumMod val="75000"/>
                            </a:schemeClr>
                          </a:solidFill>
                          <a:effectLst/>
                          <a:latin typeface="#9Slide03 AllRoundGothic" panose="020B0703020202020104" pitchFamily="34" charset="0"/>
                          <a:ea typeface="MS Mincho" panose="02020609040205080304" pitchFamily="49" charset="-128"/>
                          <a:cs typeface="Times New Roman" panose="02020603050405020304" pitchFamily="18" charset="0"/>
                        </a:rPr>
                        <a:t>2. Em đã thực hiện tham gia giao thông  </a:t>
                      </a:r>
                      <a:endParaRPr lang="en-US" sz="2300">
                        <a:solidFill>
                          <a:schemeClr val="accent6">
                            <a:lumMod val="75000"/>
                          </a:schemeClr>
                        </a:solidFill>
                        <a:effectLst/>
                        <a:latin typeface="#9Slide03 AllRoundGothic" panose="020B0703020202020104" pitchFamily="34" charset="0"/>
                        <a:ea typeface="MS Mincho" panose="02020609040205080304" pitchFamily="49" charset="-128"/>
                        <a:cs typeface="Times New Roman" panose="02020603050405020304" pitchFamily="18" charset="0"/>
                      </a:endParaRPr>
                    </a:p>
                    <a:p>
                      <a:pPr marL="0" lvl="0" indent="0" algn="just">
                        <a:lnSpc>
                          <a:spcPct val="150000"/>
                        </a:lnSpc>
                        <a:buFont typeface="+mj-lt"/>
                        <a:buNone/>
                      </a:pPr>
                      <a:r>
                        <a:rPr lang="vi-VN" sz="2300">
                          <a:solidFill>
                            <a:schemeClr val="accent6">
                              <a:lumMod val="75000"/>
                            </a:schemeClr>
                          </a:solidFill>
                          <a:effectLst/>
                          <a:latin typeface="#9Slide03 AllRoundGothic" panose="020B0703020202020104" pitchFamily="34" charset="0"/>
                          <a:ea typeface="MS Mincho" panose="02020609040205080304" pitchFamily="49" charset="-128"/>
                          <a:cs typeface="Times New Roman" panose="02020603050405020304" pitchFamily="18" charset="0"/>
                        </a:rPr>
                        <a:t>an toàn.</a:t>
                      </a:r>
                      <a:endParaRPr lang="en-US" sz="2300">
                        <a:solidFill>
                          <a:schemeClr val="accent6">
                            <a:lumMod val="75000"/>
                          </a:schemeClr>
                        </a:solidFill>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68580" marR="68580" marT="0" marB="0">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tc>
                  <a:txBody>
                    <a:bodyPr/>
                    <a:lstStyle/>
                    <a:p>
                      <a:pPr algn="ctr">
                        <a:lnSpc>
                          <a:spcPct val="115000"/>
                        </a:lnSpc>
                      </a:pPr>
                      <a:r>
                        <a:rPr lang="vi-VN" sz="2400">
                          <a:effectLst/>
                        </a:rPr>
                        <a:t> </a:t>
                      </a:r>
                      <a:endParaRPr lang="en-US" sz="2400">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tc>
                  <a:txBody>
                    <a:bodyPr/>
                    <a:lstStyle/>
                    <a:p>
                      <a:pPr algn="ctr">
                        <a:lnSpc>
                          <a:spcPct val="115000"/>
                        </a:lnSpc>
                      </a:pPr>
                      <a:r>
                        <a:rPr lang="vi-VN" sz="2400">
                          <a:effectLst/>
                        </a:rPr>
                        <a:t> </a:t>
                      </a:r>
                      <a:endParaRPr lang="en-US" sz="2400">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tc>
                  <a:txBody>
                    <a:bodyPr/>
                    <a:lstStyle/>
                    <a:p>
                      <a:pPr algn="ctr">
                        <a:lnSpc>
                          <a:spcPct val="115000"/>
                        </a:lnSpc>
                      </a:pPr>
                      <a:r>
                        <a:rPr lang="vi-VN" sz="2400">
                          <a:effectLst/>
                        </a:rPr>
                        <a:t> </a:t>
                      </a:r>
                      <a:endParaRPr lang="en-US" sz="2400">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extLst>
                  <a:ext uri="{0D108BD9-81ED-4DB2-BD59-A6C34878D82A}">
                    <a16:rowId xmlns:a16="http://schemas.microsoft.com/office/drawing/2014/main" val="2510973282"/>
                  </a:ext>
                </a:extLst>
              </a:tr>
              <a:tr h="825629">
                <a:tc>
                  <a:txBody>
                    <a:bodyPr/>
                    <a:lstStyle/>
                    <a:p>
                      <a:pPr marL="0" lvl="0" indent="0" algn="just">
                        <a:lnSpc>
                          <a:spcPct val="150000"/>
                        </a:lnSpc>
                        <a:buFont typeface="+mj-lt"/>
                        <a:buNone/>
                      </a:pPr>
                      <a:r>
                        <a:rPr lang="en-US" sz="2300">
                          <a:solidFill>
                            <a:srgbClr val="FFC000"/>
                          </a:solidFill>
                          <a:effectLst/>
                          <a:latin typeface="#9Slide03 AllRoundGothic" panose="020B0703020202020104" pitchFamily="34" charset="0"/>
                          <a:ea typeface="MS Mincho" panose="02020609040205080304" pitchFamily="49" charset="-128"/>
                          <a:cs typeface="Arial" panose="020B0604020202020204" pitchFamily="34" charset="0"/>
                        </a:rPr>
                        <a:t>3. Em có thể giải quyết một số vấn đề khi tham gia giao thông.</a:t>
                      </a:r>
                    </a:p>
                  </a:txBody>
                  <a:tcPr marL="68580" marR="68580" marT="0" marB="0">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tc>
                  <a:txBody>
                    <a:bodyPr/>
                    <a:lstStyle/>
                    <a:p>
                      <a:pPr algn="ctr">
                        <a:lnSpc>
                          <a:spcPct val="115000"/>
                        </a:lnSpc>
                      </a:pPr>
                      <a:r>
                        <a:rPr lang="vi-VN" sz="2400">
                          <a:effectLst/>
                        </a:rPr>
                        <a:t> </a:t>
                      </a:r>
                      <a:endParaRPr lang="en-US" sz="2400">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tc>
                  <a:txBody>
                    <a:bodyPr/>
                    <a:lstStyle/>
                    <a:p>
                      <a:pPr algn="ctr">
                        <a:lnSpc>
                          <a:spcPct val="115000"/>
                        </a:lnSpc>
                      </a:pPr>
                      <a:r>
                        <a:rPr lang="vi-VN" sz="2400">
                          <a:effectLst/>
                        </a:rPr>
                        <a:t> </a:t>
                      </a:r>
                      <a:endParaRPr lang="en-US" sz="2400">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tc>
                  <a:txBody>
                    <a:bodyPr/>
                    <a:lstStyle/>
                    <a:p>
                      <a:pPr algn="ctr">
                        <a:lnSpc>
                          <a:spcPct val="115000"/>
                        </a:lnSpc>
                      </a:pPr>
                      <a:r>
                        <a:rPr lang="vi-VN" sz="2400">
                          <a:effectLst/>
                        </a:rPr>
                        <a:t> </a:t>
                      </a:r>
                      <a:endParaRPr lang="en-US" sz="2400">
                        <a:effectLst/>
                        <a:latin typeface="Arial" panose="020B0604020202020204" pitchFamily="34" charset="0"/>
                        <a:ea typeface="MS Mincho" panose="02020609040205080304" pitchFamily="49" charset="-128"/>
                        <a:cs typeface="Arial" panose="020B0604020202020204" pitchFamily="34" charset="0"/>
                      </a:endParaRPr>
                    </a:p>
                  </a:txBody>
                  <a:tcPr marL="68580" marR="68580" marT="0" marB="0" anchor="ctr">
                    <a:lnL w="28575" cap="flat" cmpd="sng" algn="ctr">
                      <a:solidFill>
                        <a:srgbClr val="0070C0"/>
                      </a:solidFill>
                      <a:prstDash val="sysDot"/>
                      <a:round/>
                      <a:headEnd type="none" w="med" len="med"/>
                      <a:tailEnd type="none" w="med" len="med"/>
                    </a:lnL>
                    <a:lnR w="28575" cap="flat" cmpd="sng" algn="ctr">
                      <a:solidFill>
                        <a:srgbClr val="0070C0"/>
                      </a:solidFill>
                      <a:prstDash val="sysDot"/>
                      <a:round/>
                      <a:headEnd type="none" w="med" len="med"/>
                      <a:tailEnd type="none" w="med" len="med"/>
                    </a:lnR>
                    <a:lnT w="28575" cap="flat" cmpd="sng" algn="ctr">
                      <a:solidFill>
                        <a:srgbClr val="0070C0"/>
                      </a:solidFill>
                      <a:prstDash val="sysDot"/>
                      <a:round/>
                      <a:headEnd type="none" w="med" len="med"/>
                      <a:tailEnd type="none" w="med" len="med"/>
                    </a:lnT>
                    <a:lnB w="28575" cap="flat" cmpd="sng" algn="ctr">
                      <a:solidFill>
                        <a:srgbClr val="0070C0"/>
                      </a:solidFill>
                      <a:prstDash val="sysDot"/>
                      <a:round/>
                      <a:headEnd type="none" w="med" len="med"/>
                      <a:tailEnd type="none" w="med" len="med"/>
                    </a:lnB>
                  </a:tcPr>
                </a:tc>
                <a:extLst>
                  <a:ext uri="{0D108BD9-81ED-4DB2-BD59-A6C34878D82A}">
                    <a16:rowId xmlns:a16="http://schemas.microsoft.com/office/drawing/2014/main" val="852827279"/>
                  </a:ext>
                </a:extLst>
              </a:tr>
            </a:tbl>
          </a:graphicData>
        </a:graphic>
      </p:graphicFrame>
      <p:pic>
        <p:nvPicPr>
          <p:cNvPr id="7" name="Hình ảnh 6">
            <a:extLst>
              <a:ext uri="{FF2B5EF4-FFF2-40B4-BE49-F238E27FC236}">
                <a16:creationId xmlns:a16="http://schemas.microsoft.com/office/drawing/2014/main" id="{7118854C-2CCA-4DCE-A6C0-C3DD2F5037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11249" y="2153745"/>
            <a:ext cx="553150" cy="553150"/>
          </a:xfrm>
          <a:prstGeom prst="rect">
            <a:avLst/>
          </a:prstGeom>
        </p:spPr>
      </p:pic>
      <p:pic>
        <p:nvPicPr>
          <p:cNvPr id="35" name="Hình ảnh 34">
            <a:extLst>
              <a:ext uri="{FF2B5EF4-FFF2-40B4-BE49-F238E27FC236}">
                <a16:creationId xmlns:a16="http://schemas.microsoft.com/office/drawing/2014/main" id="{E5263FB4-1823-4A4E-9F22-F41D83B0C10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78324" y="2153745"/>
            <a:ext cx="553150" cy="553150"/>
          </a:xfrm>
          <a:prstGeom prst="rect">
            <a:avLst/>
          </a:prstGeom>
        </p:spPr>
      </p:pic>
      <p:pic>
        <p:nvPicPr>
          <p:cNvPr id="36" name="Hình ảnh 35">
            <a:extLst>
              <a:ext uri="{FF2B5EF4-FFF2-40B4-BE49-F238E27FC236}">
                <a16:creationId xmlns:a16="http://schemas.microsoft.com/office/drawing/2014/main" id="{C9D7E0DE-E331-43C9-914D-6362072AC9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64449" y="2153745"/>
            <a:ext cx="553150" cy="553150"/>
          </a:xfrm>
          <a:prstGeom prst="rect">
            <a:avLst/>
          </a:prstGeom>
        </p:spPr>
      </p:pic>
      <p:pic>
        <p:nvPicPr>
          <p:cNvPr id="37" name="Hình ảnh 36">
            <a:extLst>
              <a:ext uri="{FF2B5EF4-FFF2-40B4-BE49-F238E27FC236}">
                <a16:creationId xmlns:a16="http://schemas.microsoft.com/office/drawing/2014/main" id="{A42A0D9C-890C-4ABD-8520-14EDC2399C6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44439" y="2153745"/>
            <a:ext cx="553150" cy="553150"/>
          </a:xfrm>
          <a:prstGeom prst="rect">
            <a:avLst/>
          </a:prstGeom>
        </p:spPr>
      </p:pic>
      <p:pic>
        <p:nvPicPr>
          <p:cNvPr id="38" name="Hình ảnh 37">
            <a:extLst>
              <a:ext uri="{FF2B5EF4-FFF2-40B4-BE49-F238E27FC236}">
                <a16:creationId xmlns:a16="http://schemas.microsoft.com/office/drawing/2014/main" id="{0F0F4E6B-F3BB-4F84-BC39-021B18ED055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30564" y="2153745"/>
            <a:ext cx="553150" cy="553150"/>
          </a:xfrm>
          <a:prstGeom prst="rect">
            <a:avLst/>
          </a:prstGeom>
        </p:spPr>
      </p:pic>
      <p:pic>
        <p:nvPicPr>
          <p:cNvPr id="39" name="Hình ảnh 38">
            <a:extLst>
              <a:ext uri="{FF2B5EF4-FFF2-40B4-BE49-F238E27FC236}">
                <a16:creationId xmlns:a16="http://schemas.microsoft.com/office/drawing/2014/main" id="{0127591A-C1A0-463F-B1B8-F6A50E555FB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446807" y="2087715"/>
            <a:ext cx="553150" cy="553150"/>
          </a:xfrm>
          <a:prstGeom prst="rect">
            <a:avLst/>
          </a:prstGeom>
        </p:spPr>
      </p:pic>
      <p:pic>
        <p:nvPicPr>
          <p:cNvPr id="21" name="Hình ảnh 20">
            <a:extLst>
              <a:ext uri="{FF2B5EF4-FFF2-40B4-BE49-F238E27FC236}">
                <a16:creationId xmlns:a16="http://schemas.microsoft.com/office/drawing/2014/main" id="{B30A4A0D-194B-4146-B361-18FA418C4D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07326" y="161644"/>
            <a:ext cx="5577349" cy="844080"/>
          </a:xfrm>
          <a:prstGeom prst="rect">
            <a:avLst/>
          </a:prstGeom>
        </p:spPr>
      </p:pic>
      <p:sp>
        <p:nvSpPr>
          <p:cNvPr id="23" name="Hộp Văn bản 22">
            <a:extLst>
              <a:ext uri="{FF2B5EF4-FFF2-40B4-BE49-F238E27FC236}">
                <a16:creationId xmlns:a16="http://schemas.microsoft.com/office/drawing/2014/main" id="{AC505004-8B86-44E9-8DBC-FFFEA2D19814}"/>
              </a:ext>
            </a:extLst>
          </p:cNvPr>
          <p:cNvSpPr txBox="1"/>
          <p:nvPr/>
        </p:nvSpPr>
        <p:spPr>
          <a:xfrm>
            <a:off x="3566651" y="333196"/>
            <a:ext cx="50586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9Slide03 AllRoundGothic" panose="020B0703020202020104" pitchFamily="34" charset="0"/>
                <a:ea typeface="+mn-ea"/>
                <a:cs typeface="+mn-cs"/>
              </a:rPr>
              <a:t>Hoạt động 4: Em có tiến bộ?</a:t>
            </a:r>
          </a:p>
        </p:txBody>
      </p:sp>
    </p:spTree>
    <p:controls>
      <mc:AlternateContent xmlns:mc="http://schemas.openxmlformats.org/markup-compatibility/2006">
        <mc:Choice xmlns:v="urn:schemas-microsoft-com:vml" Requires="v">
          <p:control spid="2134" name="TextBox1" r:id="rId2" imgW="1028880" imgH="552600"/>
        </mc:Choice>
        <mc:Fallback>
          <p:control name="TextBox1" r:id="rId2" imgW="1028880" imgH="552600">
            <p:pic>
              <p:nvPicPr>
                <p:cNvPr id="19" name="TextBox1">
                  <a:extLst>
                    <a:ext uri="{FF2B5EF4-FFF2-40B4-BE49-F238E27FC236}">
                      <a16:creationId xmlns:a16="http://schemas.microsoft.com/office/drawing/2014/main" id="{CBF6806F-9F59-41FB-8710-2571FB4F56C2}"/>
                    </a:ext>
                  </a:extLst>
                </p:cNvPr>
                <p:cNvPicPr>
                  <a:picLocks/>
                </p:cNvPicPr>
                <p:nvPr/>
              </p:nvPicPr>
              <p:blipFill>
                <a:blip r:embed="rId16"/>
                <a:stretch>
                  <a:fillRect/>
                </a:stretch>
              </p:blipFill>
              <p:spPr>
                <a:xfrm>
                  <a:off x="6783783" y="3316968"/>
                  <a:ext cx="1024671" cy="553149"/>
                </a:xfrm>
                <a:prstGeom prst="rect">
                  <a:avLst/>
                </a:prstGeom>
              </p:spPr>
            </p:pic>
          </p:control>
        </mc:Fallback>
      </mc:AlternateContent>
      <mc:AlternateContent xmlns:mc="http://schemas.openxmlformats.org/markup-compatibility/2006">
        <mc:Choice xmlns:v="urn:schemas-microsoft-com:vml" Requires="v">
          <p:control spid="2135" name="TextBox4" r:id="rId3" imgW="1028880" imgH="552600"/>
        </mc:Choice>
        <mc:Fallback>
          <p:control name="TextBox4" r:id="rId3" imgW="1028880" imgH="552600">
            <p:pic>
              <p:nvPicPr>
                <p:cNvPr id="22" name="TextBox4">
                  <a:extLst>
                    <a:ext uri="{FF2B5EF4-FFF2-40B4-BE49-F238E27FC236}">
                      <a16:creationId xmlns:a16="http://schemas.microsoft.com/office/drawing/2014/main" id="{A7AAD8E3-784D-4376-B782-44A2ECDB9A64}"/>
                    </a:ext>
                  </a:extLst>
                </p:cNvPr>
                <p:cNvPicPr>
                  <a:picLocks/>
                </p:cNvPicPr>
                <p:nvPr/>
              </p:nvPicPr>
              <p:blipFill>
                <a:blip r:embed="rId16"/>
                <a:stretch>
                  <a:fillRect/>
                </a:stretch>
              </p:blipFill>
              <p:spPr>
                <a:xfrm>
                  <a:off x="6795103" y="4393246"/>
                  <a:ext cx="1024671" cy="553149"/>
                </a:xfrm>
                <a:prstGeom prst="rect">
                  <a:avLst/>
                </a:prstGeom>
              </p:spPr>
            </p:pic>
          </p:control>
        </mc:Fallback>
      </mc:AlternateContent>
      <mc:AlternateContent xmlns:mc="http://schemas.openxmlformats.org/markup-compatibility/2006">
        <mc:Choice xmlns:v="urn:schemas-microsoft-com:vml" Requires="v">
          <p:control spid="2136" name="TextBox7" r:id="rId4" imgW="1038240" imgH="552600"/>
        </mc:Choice>
        <mc:Fallback>
          <p:control name="TextBox7" r:id="rId4" imgW="1038240" imgH="552600">
            <p:pic>
              <p:nvPicPr>
                <p:cNvPr id="25" name="TextBox7">
                  <a:extLst>
                    <a:ext uri="{FF2B5EF4-FFF2-40B4-BE49-F238E27FC236}">
                      <a16:creationId xmlns:a16="http://schemas.microsoft.com/office/drawing/2014/main" id="{2E60D310-E906-4937-84D6-03706413329E}"/>
                    </a:ext>
                  </a:extLst>
                </p:cNvPr>
                <p:cNvPicPr>
                  <a:picLocks/>
                </p:cNvPicPr>
                <p:nvPr/>
              </p:nvPicPr>
              <p:blipFill>
                <a:blip r:embed="rId17"/>
                <a:stretch>
                  <a:fillRect/>
                </a:stretch>
              </p:blipFill>
              <p:spPr>
                <a:xfrm>
                  <a:off x="6775809" y="5417429"/>
                  <a:ext cx="1040617" cy="553149"/>
                </a:xfrm>
                <a:prstGeom prst="rect">
                  <a:avLst/>
                </a:prstGeom>
              </p:spPr>
            </p:pic>
          </p:control>
        </mc:Fallback>
      </mc:AlternateContent>
      <mc:AlternateContent xmlns:mc="http://schemas.openxmlformats.org/markup-compatibility/2006">
        <mc:Choice xmlns:v="urn:schemas-microsoft-com:vml" Requires="v">
          <p:control spid="2137" name="TextBox2" r:id="rId5" imgW="1019160" imgH="552600"/>
        </mc:Choice>
        <mc:Fallback>
          <p:control name="TextBox2" r:id="rId5" imgW="1019160" imgH="552600">
            <p:pic>
              <p:nvPicPr>
                <p:cNvPr id="16" name="TextBox2">
                  <a:extLst>
                    <a:ext uri="{FF2B5EF4-FFF2-40B4-BE49-F238E27FC236}">
                      <a16:creationId xmlns:a16="http://schemas.microsoft.com/office/drawing/2014/main" id="{152994F6-4577-496C-B8D7-AF88082E70A3}"/>
                    </a:ext>
                  </a:extLst>
                </p:cNvPr>
                <p:cNvPicPr>
                  <a:picLocks/>
                </p:cNvPicPr>
                <p:nvPr/>
              </p:nvPicPr>
              <p:blipFill>
                <a:blip r:embed="rId18"/>
                <a:stretch>
                  <a:fillRect/>
                </a:stretch>
              </p:blipFill>
              <p:spPr>
                <a:xfrm>
                  <a:off x="8489248" y="3316967"/>
                  <a:ext cx="1024671" cy="553149"/>
                </a:xfrm>
                <a:prstGeom prst="rect">
                  <a:avLst/>
                </a:prstGeom>
              </p:spPr>
            </p:pic>
          </p:control>
        </mc:Fallback>
      </mc:AlternateContent>
      <mc:AlternateContent xmlns:mc="http://schemas.openxmlformats.org/markup-compatibility/2006">
        <mc:Choice xmlns:v="urn:schemas-microsoft-com:vml" Requires="v">
          <p:control spid="2138" name="TextBox3" r:id="rId6" imgW="1019160" imgH="552600"/>
        </mc:Choice>
        <mc:Fallback>
          <p:control name="TextBox3" r:id="rId6" imgW="1019160" imgH="552600">
            <p:pic>
              <p:nvPicPr>
                <p:cNvPr id="28" name="TextBox3">
                  <a:extLst>
                    <a:ext uri="{FF2B5EF4-FFF2-40B4-BE49-F238E27FC236}">
                      <a16:creationId xmlns:a16="http://schemas.microsoft.com/office/drawing/2014/main" id="{2676D9C5-A46A-4225-97F0-5E80CBF16940}"/>
                    </a:ext>
                  </a:extLst>
                </p:cNvPr>
                <p:cNvPicPr>
                  <a:picLocks/>
                </p:cNvPicPr>
                <p:nvPr/>
              </p:nvPicPr>
              <p:blipFill>
                <a:blip r:embed="rId18"/>
                <a:stretch>
                  <a:fillRect/>
                </a:stretch>
              </p:blipFill>
              <p:spPr>
                <a:xfrm>
                  <a:off x="8518228" y="4393246"/>
                  <a:ext cx="1024671" cy="553149"/>
                </a:xfrm>
                <a:prstGeom prst="rect">
                  <a:avLst/>
                </a:prstGeom>
              </p:spPr>
            </p:pic>
          </p:control>
        </mc:Fallback>
      </mc:AlternateContent>
      <mc:AlternateContent xmlns:mc="http://schemas.openxmlformats.org/markup-compatibility/2006">
        <mc:Choice xmlns:v="urn:schemas-microsoft-com:vml" Requires="v">
          <p:control spid="2139" name="TextBox5" r:id="rId7" imgW="1038240" imgH="552600"/>
        </mc:Choice>
        <mc:Fallback>
          <p:control name="TextBox5" r:id="rId7" imgW="1038240" imgH="552600">
            <p:pic>
              <p:nvPicPr>
                <p:cNvPr id="29" name="TextBox5">
                  <a:extLst>
                    <a:ext uri="{FF2B5EF4-FFF2-40B4-BE49-F238E27FC236}">
                      <a16:creationId xmlns:a16="http://schemas.microsoft.com/office/drawing/2014/main" id="{38F41F24-5BF7-4E51-8A8F-431F8E289E1D}"/>
                    </a:ext>
                  </a:extLst>
                </p:cNvPr>
                <p:cNvPicPr>
                  <a:picLocks/>
                </p:cNvPicPr>
                <p:nvPr/>
              </p:nvPicPr>
              <p:blipFill>
                <a:blip r:embed="rId17"/>
                <a:stretch>
                  <a:fillRect/>
                </a:stretch>
              </p:blipFill>
              <p:spPr>
                <a:xfrm>
                  <a:off x="8473302" y="5411777"/>
                  <a:ext cx="1040617" cy="553149"/>
                </a:xfrm>
                <a:prstGeom prst="rect">
                  <a:avLst/>
                </a:prstGeom>
              </p:spPr>
            </p:pic>
          </p:control>
        </mc:Fallback>
      </mc:AlternateContent>
      <mc:AlternateContent xmlns:mc="http://schemas.openxmlformats.org/markup-compatibility/2006">
        <mc:Choice xmlns:v="urn:schemas-microsoft-com:vml" Requires="v">
          <p:control spid="2140" name="TextBox8" r:id="rId8" imgW="1028880" imgH="552600"/>
        </mc:Choice>
        <mc:Fallback>
          <p:control name="TextBox8" r:id="rId8" imgW="1028880" imgH="552600">
            <p:pic>
              <p:nvPicPr>
                <p:cNvPr id="31" name="TextBox8">
                  <a:extLst>
                    <a:ext uri="{FF2B5EF4-FFF2-40B4-BE49-F238E27FC236}">
                      <a16:creationId xmlns:a16="http://schemas.microsoft.com/office/drawing/2014/main" id="{8A25792F-0C3C-4A76-9D82-F598E02929D6}"/>
                    </a:ext>
                  </a:extLst>
                </p:cNvPr>
                <p:cNvPicPr>
                  <a:picLocks/>
                </p:cNvPicPr>
                <p:nvPr/>
              </p:nvPicPr>
              <p:blipFill>
                <a:blip r:embed="rId16"/>
                <a:stretch>
                  <a:fillRect/>
                </a:stretch>
              </p:blipFill>
              <p:spPr>
                <a:xfrm>
                  <a:off x="10230035" y="3316968"/>
                  <a:ext cx="1024671" cy="553149"/>
                </a:xfrm>
                <a:prstGeom prst="rect">
                  <a:avLst/>
                </a:prstGeom>
              </p:spPr>
            </p:pic>
          </p:control>
        </mc:Fallback>
      </mc:AlternateContent>
      <mc:AlternateContent xmlns:mc="http://schemas.openxmlformats.org/markup-compatibility/2006">
        <mc:Choice xmlns:v="urn:schemas-microsoft-com:vml" Requires="v">
          <p:control spid="2141" name="TextBox9" r:id="rId9" imgW="1028880" imgH="552600"/>
        </mc:Choice>
        <mc:Fallback>
          <p:control name="TextBox9" r:id="rId9" imgW="1028880" imgH="552600">
            <p:pic>
              <p:nvPicPr>
                <p:cNvPr id="32" name="TextBox9">
                  <a:extLst>
                    <a:ext uri="{FF2B5EF4-FFF2-40B4-BE49-F238E27FC236}">
                      <a16:creationId xmlns:a16="http://schemas.microsoft.com/office/drawing/2014/main" id="{A076C9A2-3A9A-482E-955F-F53A5FFD65E8}"/>
                    </a:ext>
                  </a:extLst>
                </p:cNvPr>
                <p:cNvPicPr>
                  <a:picLocks/>
                </p:cNvPicPr>
                <p:nvPr/>
              </p:nvPicPr>
              <p:blipFill>
                <a:blip r:embed="rId16"/>
                <a:stretch>
                  <a:fillRect/>
                </a:stretch>
              </p:blipFill>
              <p:spPr>
                <a:xfrm>
                  <a:off x="10241354" y="4434265"/>
                  <a:ext cx="1024671" cy="553149"/>
                </a:xfrm>
                <a:prstGeom prst="rect">
                  <a:avLst/>
                </a:prstGeom>
              </p:spPr>
            </p:pic>
          </p:control>
        </mc:Fallback>
      </mc:AlternateContent>
      <mc:AlternateContent xmlns:mc="http://schemas.openxmlformats.org/markup-compatibility/2006">
        <mc:Choice xmlns:v="urn:schemas-microsoft-com:vml" Requires="v">
          <p:control spid="2142" name="TextBox11" r:id="rId10" imgW="1038240" imgH="552600"/>
        </mc:Choice>
        <mc:Fallback>
          <p:control name="TextBox11" r:id="rId10" imgW="1038240" imgH="552600">
            <p:pic>
              <p:nvPicPr>
                <p:cNvPr id="33" name="TextBox11">
                  <a:extLst>
                    <a:ext uri="{FF2B5EF4-FFF2-40B4-BE49-F238E27FC236}">
                      <a16:creationId xmlns:a16="http://schemas.microsoft.com/office/drawing/2014/main" id="{C1AABD00-1E58-4A63-89B8-152E1616F8EF}"/>
                    </a:ext>
                  </a:extLst>
                </p:cNvPr>
                <p:cNvPicPr>
                  <a:picLocks/>
                </p:cNvPicPr>
                <p:nvPr/>
              </p:nvPicPr>
              <p:blipFill>
                <a:blip r:embed="rId17"/>
                <a:stretch>
                  <a:fillRect/>
                </a:stretch>
              </p:blipFill>
              <p:spPr>
                <a:xfrm>
                  <a:off x="10214088" y="5403469"/>
                  <a:ext cx="1040617" cy="553149"/>
                </a:xfrm>
                <a:prstGeom prst="rect">
                  <a:avLst/>
                </a:prstGeom>
              </p:spPr>
            </p:pic>
          </p:control>
        </mc:Fallback>
      </mc:AlternateContent>
    </p:controls>
    <p:extLst>
      <p:ext uri="{BB962C8B-B14F-4D97-AF65-F5344CB8AC3E}">
        <p14:creationId xmlns:p14="http://schemas.microsoft.com/office/powerpoint/2010/main" val="88771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ền video">
            <a:hlinkClick r:id="" action="ppaction://media"/>
            <a:extLst>
              <a:ext uri="{FF2B5EF4-FFF2-40B4-BE49-F238E27FC236}">
                <a16:creationId xmlns:a16="http://schemas.microsoft.com/office/drawing/2014/main" id="{72EEEE8E-9AA8-4ED3-B921-47C0988A0E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6" name="Hình ảnh 5">
            <a:extLst>
              <a:ext uri="{FF2B5EF4-FFF2-40B4-BE49-F238E27FC236}">
                <a16:creationId xmlns:a16="http://schemas.microsoft.com/office/drawing/2014/main" id="{8771F61F-5DD7-4890-BB00-5536EE69A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2295" y="1755259"/>
            <a:ext cx="8268854" cy="4283718"/>
          </a:xfrm>
          <a:prstGeom prst="rect">
            <a:avLst/>
          </a:prstGeom>
        </p:spPr>
      </p:pic>
      <p:sp>
        <p:nvSpPr>
          <p:cNvPr id="10" name="Hộp Văn bản 9">
            <a:extLst>
              <a:ext uri="{FF2B5EF4-FFF2-40B4-BE49-F238E27FC236}">
                <a16:creationId xmlns:a16="http://schemas.microsoft.com/office/drawing/2014/main" id="{5F3F539E-4AE2-4F9D-A653-5AF6F3F40919}"/>
              </a:ext>
            </a:extLst>
          </p:cNvPr>
          <p:cNvSpPr txBox="1"/>
          <p:nvPr/>
        </p:nvSpPr>
        <p:spPr>
          <a:xfrm>
            <a:off x="5269100" y="1082731"/>
            <a:ext cx="1653800" cy="510778"/>
          </a:xfrm>
          <a:prstGeom prst="round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solidFill>
                  <a:srgbClr val="0070C0"/>
                </a:solidFill>
                <a:latin typeface="#9Slide03 AllRoundGothic" panose="020B0703020202020104" pitchFamily="34" charset="0"/>
              </a:rPr>
              <a:t>3</a:t>
            </a:r>
            <a:r>
              <a:rPr kumimoji="0" lang="en-US" sz="2400" b="0" i="0" u="none" strike="noStrike" kern="1200" cap="none" spc="0" normalizeH="0" baseline="0" noProof="0">
                <a:ln>
                  <a:noFill/>
                </a:ln>
                <a:solidFill>
                  <a:srgbClr val="0070C0"/>
                </a:solidFill>
                <a:effectLst/>
                <a:uLnTx/>
                <a:uFillTx/>
                <a:latin typeface="#9Slide03 AllRoundGothic" panose="020B0703020202020104" pitchFamily="34" charset="0"/>
                <a:ea typeface="+mn-ea"/>
                <a:cs typeface="+mn-cs"/>
              </a:rPr>
              <a:t>. Dặn dò</a:t>
            </a:r>
          </a:p>
        </p:txBody>
      </p:sp>
      <p:sp>
        <p:nvSpPr>
          <p:cNvPr id="14" name="Hộp Văn bản 13">
            <a:extLst>
              <a:ext uri="{FF2B5EF4-FFF2-40B4-BE49-F238E27FC236}">
                <a16:creationId xmlns:a16="http://schemas.microsoft.com/office/drawing/2014/main" id="{FD74160E-82F1-4361-AD78-BDBA9884F8B7}"/>
              </a:ext>
            </a:extLst>
          </p:cNvPr>
          <p:cNvSpPr txBox="1"/>
          <p:nvPr/>
        </p:nvSpPr>
        <p:spPr>
          <a:xfrm>
            <a:off x="3080697" y="2525830"/>
            <a:ext cx="7130103" cy="2800767"/>
          </a:xfrm>
          <a:prstGeom prst="rect">
            <a:avLst/>
          </a:prstGeom>
          <a:noFill/>
        </p:spPr>
        <p:txBody>
          <a:bodyPr wrap="square" rtlCol="0">
            <a:spAutoFit/>
          </a:bodyPr>
          <a:lstStyle/>
          <a:p>
            <a:pPr lvl="0" algn="just"/>
            <a:r>
              <a:rPr lang="vi-VN" sz="2400">
                <a:solidFill>
                  <a:srgbClr val="FF0000"/>
                </a:solidFill>
                <a:latin typeface="#9Slide03 AllRoundGothic" panose="020B0703020202020104" pitchFamily="34" charset="0"/>
              </a:rPr>
              <a:t>Để tham gia giao thông an toàn, mỗi người chúng ta đều cần tuân thủ luật giao thông và tuân theo sự hướng dẫn của người điều khiển phương tiện giao thông. Chúng ta hãy cố gắng thực hiện tốt nhé vì</a:t>
            </a:r>
            <a:r>
              <a:rPr lang="en-US" sz="2400">
                <a:solidFill>
                  <a:srgbClr val="FF0000"/>
                </a:solidFill>
                <a:latin typeface="#9Slide03 AllRoundGothic" panose="020B0703020202020104" pitchFamily="34" charset="0"/>
              </a:rPr>
              <a:t>:</a:t>
            </a:r>
          </a:p>
          <a:p>
            <a:pPr lvl="0" algn="ctr"/>
            <a:r>
              <a:rPr lang="en-US" sz="2800" i="1">
                <a:solidFill>
                  <a:srgbClr val="FF0000"/>
                </a:solidFill>
                <a:latin typeface="#9Slide03 AllRoundGothic" panose="020B0703020202020104" pitchFamily="34" charset="0"/>
              </a:rPr>
              <a:t>“</a:t>
            </a:r>
            <a:r>
              <a:rPr lang="vi-VN" sz="2800" i="1">
                <a:solidFill>
                  <a:srgbClr val="FF0000"/>
                </a:solidFill>
                <a:latin typeface="#9Slide03 AllRoundGothic" panose="020B0703020202020104" pitchFamily="34" charset="0"/>
              </a:rPr>
              <a:t>An toàn giao thông là hạnh phúc cho mọi nhà</a:t>
            </a:r>
            <a:r>
              <a:rPr lang="en-US" sz="2800" i="1">
                <a:solidFill>
                  <a:srgbClr val="FF0000"/>
                </a:solidFill>
                <a:latin typeface="#9Slide03 AllRoundGothic" panose="020B0703020202020104" pitchFamily="34" charset="0"/>
              </a:rPr>
              <a:t>”.</a:t>
            </a:r>
            <a:endParaRPr lang="vi-VN" sz="2800" i="1">
              <a:solidFill>
                <a:srgbClr val="FF0000"/>
              </a:solidFill>
              <a:latin typeface="#9Slide03 AllRoundGothic" panose="020B0703020202020104" pitchFamily="34" charset="0"/>
            </a:endParaRPr>
          </a:p>
        </p:txBody>
      </p:sp>
      <p:pic>
        <p:nvPicPr>
          <p:cNvPr id="3" name="Hình ảnh 2">
            <a:extLst>
              <a:ext uri="{FF2B5EF4-FFF2-40B4-BE49-F238E27FC236}">
                <a16:creationId xmlns:a16="http://schemas.microsoft.com/office/drawing/2014/main" id="{D5ABDA35-C207-438A-B791-42411DF433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246" y="2429701"/>
            <a:ext cx="2784205" cy="3779493"/>
          </a:xfrm>
          <a:prstGeom prst="rect">
            <a:avLst/>
          </a:prstGeom>
        </p:spPr>
      </p:pic>
      <p:pic>
        <p:nvPicPr>
          <p:cNvPr id="15" name="Hình ảnh 14">
            <a:extLst>
              <a:ext uri="{FF2B5EF4-FFF2-40B4-BE49-F238E27FC236}">
                <a16:creationId xmlns:a16="http://schemas.microsoft.com/office/drawing/2014/main" id="{4ED46DEC-CF4D-47CA-9CD1-63ED75E243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7326" y="161644"/>
            <a:ext cx="5577349" cy="844080"/>
          </a:xfrm>
          <a:prstGeom prst="rect">
            <a:avLst/>
          </a:prstGeom>
        </p:spPr>
      </p:pic>
      <p:sp>
        <p:nvSpPr>
          <p:cNvPr id="16" name="Hộp Văn bản 15">
            <a:extLst>
              <a:ext uri="{FF2B5EF4-FFF2-40B4-BE49-F238E27FC236}">
                <a16:creationId xmlns:a16="http://schemas.microsoft.com/office/drawing/2014/main" id="{45098180-B499-4A6F-BD7F-B3DAFC139872}"/>
              </a:ext>
            </a:extLst>
          </p:cNvPr>
          <p:cNvSpPr txBox="1"/>
          <p:nvPr/>
        </p:nvSpPr>
        <p:spPr>
          <a:xfrm>
            <a:off x="3566651" y="333196"/>
            <a:ext cx="50586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9Slide03 AllRoundGothic" panose="020B0703020202020104" pitchFamily="34" charset="0"/>
                <a:ea typeface="+mn-ea"/>
                <a:cs typeface="+mn-cs"/>
              </a:rPr>
              <a:t>Hoạt động 4: Em có tiến bộ?</a:t>
            </a:r>
          </a:p>
        </p:txBody>
      </p:sp>
    </p:spTree>
    <p:extLst>
      <p:ext uri="{BB962C8B-B14F-4D97-AF65-F5344CB8AC3E}">
        <p14:creationId xmlns:p14="http://schemas.microsoft.com/office/powerpoint/2010/main" val="376301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3" fill="hold"/>
                                        <p:tgtEl>
                                          <p:spTgt spid="4"/>
                                        </p:tgtEl>
                                      </p:cBhvr>
                                    </p:cmd>
                                  </p:childTnLst>
                                </p:cTn>
                              </p:par>
                              <p:par>
                                <p:cTn id="7" presetID="42" presetClass="entr" presetSubtype="0" fill="hold" grpId="0" nodeType="withEffect">
                                  <p:stCondLst>
                                    <p:cond delay="0"/>
                                  </p:stCondLst>
                                  <p:iterate type="wd">
                                    <p:tmPct val="10000"/>
                                  </p:iterate>
                                  <p:childTnLst>
                                    <p:set>
                                      <p:cBhvr>
                                        <p:cTn id="8" dur="1" fill="hold">
                                          <p:stCondLst>
                                            <p:cond delay="0"/>
                                          </p:stCondLst>
                                        </p:cTn>
                                        <p:tgtEl>
                                          <p:spTgt spid="14">
                                            <p:txEl>
                                              <p:pRg st="0" end="0"/>
                                            </p:txEl>
                                          </p:spTgt>
                                        </p:tgtEl>
                                        <p:attrNameLst>
                                          <p:attrName>style.visibility</p:attrName>
                                        </p:attrNameLst>
                                      </p:cBhvr>
                                      <p:to>
                                        <p:strVal val="visible"/>
                                      </p:to>
                                    </p:set>
                                    <p:animEffect transition="in" filter="fade">
                                      <p:cBhvr>
                                        <p:cTn id="9" dur="1000"/>
                                        <p:tgtEl>
                                          <p:spTgt spid="14">
                                            <p:txEl>
                                              <p:pRg st="0" end="0"/>
                                            </p:txEl>
                                          </p:spTgt>
                                        </p:tgtEl>
                                      </p:cBhvr>
                                    </p:animEffect>
                                    <p:anim calcmode="lin" valueType="num">
                                      <p:cBhvr>
                                        <p:cTn id="1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iterate type="wd">
                                    <p:tmPct val="10000"/>
                                  </p:iterate>
                                  <p:childTnLst>
                                    <p:set>
                                      <p:cBhvr>
                                        <p:cTn id="13" dur="1" fill="hold">
                                          <p:stCondLst>
                                            <p:cond delay="0"/>
                                          </p:stCondLst>
                                        </p:cTn>
                                        <p:tgtEl>
                                          <p:spTgt spid="14">
                                            <p:txEl>
                                              <p:pRg st="1" end="1"/>
                                            </p:txEl>
                                          </p:spTgt>
                                        </p:tgtEl>
                                        <p:attrNameLst>
                                          <p:attrName>style.visibility</p:attrName>
                                        </p:attrNameLst>
                                      </p:cBhvr>
                                      <p:to>
                                        <p:strVal val="visible"/>
                                      </p:to>
                                    </p:set>
                                    <p:animEffect transition="in" filter="fade">
                                      <p:cBhvr>
                                        <p:cTn id="14" dur="1000"/>
                                        <p:tgtEl>
                                          <p:spTgt spid="14">
                                            <p:txEl>
                                              <p:pRg st="1" end="1"/>
                                            </p:txEl>
                                          </p:spTgt>
                                        </p:tgtEl>
                                      </p:cBhvr>
                                    </p:animEffect>
                                    <p:anim calcmode="lin" valueType="num">
                                      <p:cBhvr>
                                        <p:cTn id="15"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repeatCount="indefinite"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bldLst>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ountain Field Highland - Free Cartoon Background Loop">
            <a:hlinkClick r:id="" action="ppaction://media"/>
            <a:extLst>
              <a:ext uri="{FF2B5EF4-FFF2-40B4-BE49-F238E27FC236}">
                <a16:creationId xmlns:a16="http://schemas.microsoft.com/office/drawing/2014/main" id="{65429EE8-E66A-4C19-B830-0C04C071EAD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10874"/>
            <a:ext cx="12183894" cy="6853440"/>
          </a:xfrm>
          <a:prstGeom prst="rect">
            <a:avLst/>
          </a:prstGeom>
        </p:spPr>
      </p:pic>
      <p:pic>
        <p:nvPicPr>
          <p:cNvPr id="13" name="Picture 4" descr="Top 4 Clouds Stickers for Android &amp;amp; iOS | Gfycat">
            <a:extLst>
              <a:ext uri="{FF2B5EF4-FFF2-40B4-BE49-F238E27FC236}">
                <a16:creationId xmlns:a16="http://schemas.microsoft.com/office/drawing/2014/main" id="{CB41FAFE-40F2-44A5-9110-43AAD2139FE5}"/>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381000"/>
            <a:ext cx="12192000" cy="3131053"/>
          </a:xfrm>
          <a:prstGeom prst="rect">
            <a:avLst/>
          </a:prstGeom>
          <a:noFill/>
          <a:extLst>
            <a:ext uri="{909E8E84-426E-40DD-AFC4-6F175D3DCCD1}">
              <a14:hiddenFill xmlns:a14="http://schemas.microsoft.com/office/drawing/2010/main">
                <a:solidFill>
                  <a:srgbClr val="FFFFFF"/>
                </a:solidFill>
              </a14:hiddenFill>
            </a:ext>
          </a:extLst>
        </p:spPr>
      </p:pic>
      <p:sp>
        <p:nvSpPr>
          <p:cNvPr id="6" name="Hộp Văn bản 2">
            <a:extLst>
              <a:ext uri="{FF2B5EF4-FFF2-40B4-BE49-F238E27FC236}">
                <a16:creationId xmlns:a16="http://schemas.microsoft.com/office/drawing/2014/main" id="{0AE156CC-7C07-4DFD-9472-7893C9E7051D}"/>
              </a:ext>
            </a:extLst>
          </p:cNvPr>
          <p:cNvSpPr txBox="1"/>
          <p:nvPr/>
        </p:nvSpPr>
        <p:spPr>
          <a:xfrm>
            <a:off x="1690507" y="107666"/>
            <a:ext cx="7841844" cy="1135311"/>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9Slide03 AllRoundGothic" panose="020B0703020202020104" pitchFamily="34" charset="0"/>
                <a:ea typeface="+mn-ea"/>
                <a:cs typeface="+mn-cs"/>
              </a:rPr>
              <a:t>TẠM BIỆT</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9Slide03 AllRoundGothic" panose="020B0703020202020104" pitchFamily="34" charset="0"/>
                <a:ea typeface="+mn-ea"/>
                <a:cs typeface="+mn-cs"/>
              </a:rPr>
              <a:t>HẸN GẶP LẠI CÁC BẠN TRONG CÁC BUỔI HỌC SAU</a:t>
            </a:r>
          </a:p>
        </p:txBody>
      </p:sp>
      <p:pic>
        <p:nvPicPr>
          <p:cNvPr id="31" name="Picture 30">
            <a:extLst>
              <a:ext uri="{FF2B5EF4-FFF2-40B4-BE49-F238E27FC236}">
                <a16:creationId xmlns:a16="http://schemas.microsoft.com/office/drawing/2014/main" id="{190DF122-24D2-47BE-887D-AEE67AF187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14544" y="-63895"/>
            <a:ext cx="5520447" cy="5520447"/>
          </a:xfrm>
          <a:prstGeom prst="rect">
            <a:avLst/>
          </a:prstGeom>
        </p:spPr>
      </p:pic>
      <p:pic>
        <p:nvPicPr>
          <p:cNvPr id="2" name="bensound-funday">
            <a:hlinkClick r:id="" action="ppaction://media"/>
            <a:extLst>
              <a:ext uri="{FF2B5EF4-FFF2-40B4-BE49-F238E27FC236}">
                <a16:creationId xmlns:a16="http://schemas.microsoft.com/office/drawing/2014/main" id="{417254A7-BE3D-434B-8DF4-80A581D3979E}"/>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21757" y="2228317"/>
            <a:ext cx="487363" cy="487363"/>
          </a:xfrm>
          <a:prstGeom prst="rect">
            <a:avLst/>
          </a:prstGeom>
        </p:spPr>
      </p:pic>
      <p:pic>
        <p:nvPicPr>
          <p:cNvPr id="15" name="Picture 14">
            <a:extLst>
              <a:ext uri="{FF2B5EF4-FFF2-40B4-BE49-F238E27FC236}">
                <a16:creationId xmlns:a16="http://schemas.microsoft.com/office/drawing/2014/main" id="{D02C363B-E6F7-4080-95C5-4E0161ECAA53}"/>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425" b="85783" l="2343" r="23749">
                        <a14:foregroundMark x1="20767" y1="40575" x2="14696" y2="47125"/>
                        <a14:foregroundMark x1="23642" y1="45208" x2="23749" y2="44409"/>
                        <a14:foregroundMark x1="21406" y1="43291" x2="18530" y2="47764"/>
                        <a14:foregroundMark x1="19063" y1="48243" x2="20447" y2="47444"/>
                        <a14:foregroundMark x1="18956" y1="49521" x2="20660" y2="48083"/>
                        <a14:foregroundMark x1="21406" y1="37380" x2="21406" y2="37380"/>
                        <a14:foregroundMark x1="14909" y1="35942" x2="16613" y2="43291"/>
                        <a14:foregroundMark x1="16187" y1="35623" x2="15974" y2="34824"/>
                        <a14:foregroundMark x1="11289" y1="49840" x2="12567" y2="50639"/>
                        <a14:foregroundMark x1="12886" y1="85783" x2="12993" y2="83227"/>
                      </a14:backgroundRemoval>
                    </a14:imgEffect>
                  </a14:imgLayer>
                </a14:imgProps>
              </a:ext>
              <a:ext uri="{28A0092B-C50C-407E-A947-70E740481C1C}">
                <a14:useLocalDpi xmlns:a14="http://schemas.microsoft.com/office/drawing/2010/main" val="0"/>
              </a:ext>
            </a:extLst>
          </a:blip>
          <a:srcRect l="-2682" t="-4577" r="75685" b="4577"/>
          <a:stretch/>
        </p:blipFill>
        <p:spPr>
          <a:xfrm flipH="1">
            <a:off x="7010323" y="275960"/>
            <a:ext cx="2573854" cy="6355949"/>
          </a:xfrm>
          <a:prstGeom prst="rect">
            <a:avLst/>
          </a:prstGeom>
        </p:spPr>
      </p:pic>
      <p:pic>
        <p:nvPicPr>
          <p:cNvPr id="14" name="Picture 13">
            <a:extLst>
              <a:ext uri="{FF2B5EF4-FFF2-40B4-BE49-F238E27FC236}">
                <a16:creationId xmlns:a16="http://schemas.microsoft.com/office/drawing/2014/main" id="{8EE63BD3-B253-4E45-9B38-0B93D84CF6F7}"/>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4749" b="45670" l="53994" r="94782">
                        <a14:foregroundMark x1="57401" y1="10056" x2="57188" y2="24860"/>
                        <a14:foregroundMark x1="54846" y1="18296" x2="55059" y2="16341"/>
                        <a14:foregroundMark x1="54739" y1="18017" x2="54739" y2="19413"/>
                        <a14:foregroundMark x1="60277" y1="17179" x2="60596" y2="20391"/>
                        <a14:foregroundMark x1="53994" y1="20670" x2="54420" y2="18715"/>
                        <a14:foregroundMark x1="56443" y1="32682" x2="58999" y2="26117"/>
                        <a14:foregroundMark x1="56366" y1="38547" x2="56337" y2="36034"/>
                        <a14:foregroundMark x1="56410" y1="42318" x2="56366" y2="38547"/>
                        <a14:foregroundMark x1="56443" y1="45112" x2="56410" y2="42318"/>
                        <a14:foregroundMark x1="58466" y1="38547" x2="58466" y2="34777"/>
                        <a14:foregroundMark x1="58466" y1="42318" x2="58466" y2="38547"/>
                        <a14:foregroundMark x1="58466" y1="45670" x2="58466" y2="42318"/>
                        <a14:foregroundMark x1="55821" y1="42318" x2="56017" y2="43436"/>
                        <a14:foregroundMark x1="55698" y1="41620" x2="55821" y2="42318"/>
                        <a14:foregroundMark x1="59253" y1="42318" x2="59425" y2="39944"/>
                        <a14:foregroundMark x1="59212" y1="42877" x2="59253" y2="42318"/>
                        <a14:foregroundMark x1="84771" y1="44832" x2="84771" y2="38268"/>
                        <a14:foregroundMark x1="84771" y1="43156" x2="86155" y2="15642"/>
                        <a14:foregroundMark x1="55378" y1="9218" x2="58040" y2="8240"/>
                        <a14:foregroundMark x1="87540" y1="45391" x2="87753" y2="40922"/>
                        <a14:foregroundMark x1="87966" y1="44972" x2="88072" y2="44693"/>
                        <a14:foregroundMark x1="86794" y1="45112" x2="86901" y2="44134"/>
                        <a14:foregroundMark x1="84878" y1="45531" x2="84878" y2="44693"/>
                        <a14:foregroundMark x1="84239" y1="43855" x2="84239" y2="43855"/>
                        <a14:foregroundMark x1="84132" y1="45112" x2="84132" y2="43436"/>
                        <a14:foregroundMark x1="85410" y1="45391" x2="85410" y2="43994"/>
                        <a14:foregroundMark x1="70181" y1="45670" x2="70181" y2="45670"/>
                        <a14:foregroundMark x1="69116" y1="45670" x2="69116" y2="45670"/>
                        <a14:foregroundMark x1="73695" y1="45251" x2="73695" y2="45251"/>
                        <a14:foregroundMark x1="73269" y1="45391" x2="73269" y2="45391"/>
                        <a14:foregroundMark x1="73908" y1="45251" x2="73908" y2="45251"/>
                        <a14:foregroundMark x1="73163" y1="45251" x2="73163" y2="45251"/>
                        <a14:foregroundMark x1="72843" y1="45391" x2="72843" y2="45391"/>
                        <a14:foregroundMark x1="72843" y1="45670" x2="72843" y2="45670"/>
                        <a14:foregroundMark x1="73908" y1="45112" x2="73908" y2="45112"/>
                        <a14:foregroundMark x1="73482" y1="45112" x2="74121" y2="45112"/>
                        <a14:backgroundMark x1="57934" y1="42318" x2="57934" y2="42318"/>
                        <a14:backgroundMark x1="57508" y1="38547" x2="57508" y2="38547"/>
                      </a14:backgroundRemoval>
                    </a14:imgEffect>
                  </a14:imgLayer>
                </a14:imgProps>
              </a:ext>
              <a:ext uri="{28A0092B-C50C-407E-A947-70E740481C1C}">
                <a14:useLocalDpi xmlns:a14="http://schemas.microsoft.com/office/drawing/2010/main" val="0"/>
              </a:ext>
            </a:extLst>
          </a:blip>
          <a:srcRect l="49096" b="50000"/>
          <a:stretch/>
        </p:blipFill>
        <p:spPr>
          <a:xfrm>
            <a:off x="3752965" y="2819400"/>
            <a:ext cx="4552835" cy="3409950"/>
          </a:xfrm>
          <a:prstGeom prst="rect">
            <a:avLst/>
          </a:prstGeom>
        </p:spPr>
      </p:pic>
      <p:pic>
        <p:nvPicPr>
          <p:cNvPr id="7" name="Picture 6">
            <a:extLst>
              <a:ext uri="{FF2B5EF4-FFF2-40B4-BE49-F238E27FC236}">
                <a16:creationId xmlns:a16="http://schemas.microsoft.com/office/drawing/2014/main" id="{2BE8A649-EBE0-40A7-906F-D0D8195329BD}"/>
              </a:ext>
            </a:extLst>
          </p:cNvPr>
          <p:cNvPicPr>
            <a:picLocks noChangeAspect="1"/>
          </p:cNvPicPr>
          <p:nvPr/>
        </p:nvPicPr>
        <p:blipFill rotWithShape="1">
          <a:blip r:embed="rId16">
            <a:extLst>
              <a:ext uri="{BEBA8EAE-BF5A-486C-A8C5-ECC9F3942E4B}">
                <a14:imgProps xmlns:a14="http://schemas.microsoft.com/office/drawing/2010/main">
                  <a14:imgLayer r:embed="rId15">
                    <a14:imgEffect>
                      <a14:backgroundRemoval t="4749" b="45810" l="4899" r="46752">
                        <a14:foregroundMark x1="28754" y1="32123" x2="28754" y2="18296"/>
                        <a14:foregroundMark x1="27902" y1="9358" x2="28328" y2="11453"/>
                        <a14:foregroundMark x1="24920" y1="20251" x2="27370" y2="19693"/>
                        <a14:foregroundMark x1="24920" y1="20810" x2="25772" y2="17318"/>
                        <a14:foregroundMark x1="24494" y1="20670" x2="25559" y2="17598"/>
                        <a14:foregroundMark x1="31416" y1="21648" x2="29606" y2="17039"/>
                        <a14:foregroundMark x1="30777" y1="19553" x2="29712" y2="16899"/>
                        <a14:foregroundMark x1="30777" y1="18575" x2="30564" y2="17458"/>
                        <a14:foregroundMark x1="29925" y1="16760" x2="29925" y2="16760"/>
                        <a14:foregroundMark x1="30032" y1="16760" x2="31097" y2="19274"/>
                        <a14:foregroundMark x1="27314" y1="36732" x2="27583" y2="33520"/>
                        <a14:foregroundMark x1="27256" y1="37430" x2="27314" y2="36732"/>
                        <a14:foregroundMark x1="26905" y1="41620" x2="27022" y2="40223"/>
                        <a14:foregroundMark x1="26823" y1="42598" x2="26905" y2="41620"/>
                        <a14:foregroundMark x1="26624" y1="44972" x2="26823" y2="42598"/>
                        <a14:foregroundMark x1="28635" y1="36732" x2="28647" y2="35754"/>
                        <a14:foregroundMark x1="28627" y1="37430" x2="28635" y2="36732"/>
                        <a14:foregroundMark x1="28578" y1="41620" x2="28594" y2="40223"/>
                        <a14:foregroundMark x1="28567" y1="42598" x2="28578" y2="41620"/>
                        <a14:foregroundMark x1="28541" y1="44832" x2="28567" y2="42598"/>
                        <a14:foregroundMark x1="28647" y1="35754" x2="28647" y2="35754"/>
                        <a14:foregroundMark x1="26766" y1="42598" x2="27263" y2="44553"/>
                        <a14:foregroundMark x1="26517" y1="41620" x2="26766" y2="42598"/>
                        <a14:foregroundMark x1="26198" y1="40363" x2="26517" y2="41620"/>
                        <a14:foregroundMark x1="26353" y1="42598" x2="26411" y2="44274"/>
                        <a14:foregroundMark x1="26319" y1="41620" x2="26353" y2="42598"/>
                        <a14:foregroundMark x1="26305" y1="41201" x2="26319" y2="41620"/>
                        <a14:foregroundMark x1="26369" y1="42598" x2="26518" y2="44553"/>
                        <a14:foregroundMark x1="26294" y1="41620" x2="26369" y2="42598"/>
                        <a14:foregroundMark x1="26198" y1="40363" x2="26294" y2="41620"/>
                        <a14:foregroundMark x1="29819" y1="42598" x2="29819" y2="44274"/>
                        <a14:foregroundMark x1="29819" y1="41620" x2="29819" y2="42598"/>
                        <a14:foregroundMark x1="29819" y1="40223" x2="29819" y2="41620"/>
                        <a14:foregroundMark x1="41321" y1="42318" x2="41640" y2="20810"/>
                        <a14:foregroundMark x1="41640" y1="20810" x2="42812" y2="15503"/>
                        <a14:foregroundMark x1="45367" y1="17877" x2="46858" y2="25000"/>
                        <a14:foregroundMark x1="11821" y1="44972" x2="11821" y2="44972"/>
                        <a14:foregroundMark x1="15122" y1="45531" x2="15122" y2="45531"/>
                        <a14:foregroundMark x1="15761" y1="45391" x2="15761" y2="45391"/>
                        <a14:foregroundMark x1="12034" y1="45531" x2="12034" y2="45531"/>
                        <a14:foregroundMark x1="11395" y1="45810" x2="11395" y2="45810"/>
                        <a14:backgroundMark x1="27689" y1="42598" x2="27689" y2="42598"/>
                        <a14:backgroundMark x1="27902" y1="41620" x2="27902" y2="41620"/>
                        <a14:backgroundMark x1="28009" y1="40223" x2="28009" y2="40223"/>
                        <a14:backgroundMark x1="27902" y1="37570" x2="27902" y2="37570"/>
                        <a14:backgroundMark x1="27902" y1="37430" x2="27902" y2="40223"/>
                        <a14:backgroundMark x1="27689" y1="36732" x2="27689" y2="36732"/>
                      </a14:backgroundRemoval>
                    </a14:imgEffect>
                  </a14:imgLayer>
                </a14:imgProps>
              </a:ext>
              <a:ext uri="{28A0092B-C50C-407E-A947-70E740481C1C}">
                <a14:useLocalDpi xmlns:a14="http://schemas.microsoft.com/office/drawing/2010/main" val="0"/>
              </a:ext>
            </a:extLst>
          </a:blip>
          <a:srcRect r="49734" b="50000"/>
          <a:stretch/>
        </p:blipFill>
        <p:spPr>
          <a:xfrm>
            <a:off x="2741548" y="3104105"/>
            <a:ext cx="4495800" cy="3409950"/>
          </a:xfrm>
          <a:prstGeom prst="rect">
            <a:avLst/>
          </a:prstGeom>
        </p:spPr>
      </p:pic>
      <p:pic>
        <p:nvPicPr>
          <p:cNvPr id="10" name="Tạm biệt hẹn gặp lại các bạn trong các buổi học sau">
            <a:hlinkClick r:id="" action="ppaction://media"/>
            <a:extLst>
              <a:ext uri="{FF2B5EF4-FFF2-40B4-BE49-F238E27FC236}">
                <a16:creationId xmlns:a16="http://schemas.microsoft.com/office/drawing/2014/main" id="{58049425-7FE7-493C-9F24-BFB233157C5E}"/>
              </a:ext>
            </a:extLst>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8626475" y="-673100"/>
            <a:ext cx="609600" cy="609600"/>
          </a:xfrm>
          <a:prstGeom prst="rect">
            <a:avLst/>
          </a:prstGeom>
        </p:spPr>
      </p:pic>
    </p:spTree>
    <p:extLst>
      <p:ext uri="{BB962C8B-B14F-4D97-AF65-F5344CB8AC3E}">
        <p14:creationId xmlns:p14="http://schemas.microsoft.com/office/powerpoint/2010/main" val="231091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969" fill="hold"/>
                                        <p:tgtEl>
                                          <p:spTgt spid="11"/>
                                        </p:tgtEl>
                                      </p:cBhvr>
                                    </p:cmd>
                                  </p:childTnLst>
                                </p:cTn>
                              </p:par>
                              <p:par>
                                <p:cTn id="7" presetID="1" presetClass="mediacall" presetSubtype="0" fill="hold" nodeType="withEffect">
                                  <p:stCondLst>
                                    <p:cond delay="0"/>
                                  </p:stCondLst>
                                  <p:childTnLst>
                                    <p:cmd type="call" cmd="playFrom(0.0)">
                                      <p:cBhvr>
                                        <p:cTn id="8" dur="193358" fill="hold"/>
                                        <p:tgtEl>
                                          <p:spTgt spid="2"/>
                                        </p:tgtEl>
                                      </p:cBhvr>
                                    </p:cmd>
                                  </p:childTnLst>
                                </p:cTn>
                              </p:par>
                              <p:par>
                                <p:cTn id="9" presetID="1" presetClass="mediacall" presetSubtype="0" fill="hold" nodeType="withEffect">
                                  <p:stCondLst>
                                    <p:cond delay="0"/>
                                  </p:stCondLst>
                                  <p:childTnLst>
                                    <p:cmd type="call" cmd="playFrom(0.0)">
                                      <p:cBhvr>
                                        <p:cTn id="10" dur="407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1"/>
                </p:tgtEl>
              </p:cMediaNode>
            </p:video>
            <p:audio>
              <p:cMediaNode vol="80000">
                <p:cTn id="12" repeatCount="indefinite" fill="hold" display="0">
                  <p:stCondLst>
                    <p:cond delay="indefinite"/>
                  </p:stCondLst>
                  <p:endCondLst>
                    <p:cond evt="onStopAudio" delay="0">
                      <p:tgtEl>
                        <p:sldTgt/>
                      </p:tgtEl>
                    </p:cond>
                  </p:endCondLst>
                </p:cTn>
                <p:tgtEl>
                  <p:spTgt spid="2"/>
                </p:tgtEl>
              </p:cMediaNode>
            </p:audio>
            <p:audio>
              <p:cMediaNode vol="80000">
                <p:cTn id="13"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ountain Field Highland - Free Cartoon Background Loop">
            <a:hlinkClick r:id="" action="ppaction://media"/>
            <a:extLst>
              <a:ext uri="{FF2B5EF4-FFF2-40B4-BE49-F238E27FC236}">
                <a16:creationId xmlns:a16="http://schemas.microsoft.com/office/drawing/2014/main" id="{527E966A-AC69-4F51-9538-410888E1DA4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0874"/>
            <a:ext cx="12183894" cy="6853440"/>
          </a:xfrm>
          <a:prstGeom prst="rect">
            <a:avLst/>
          </a:prstGeom>
        </p:spPr>
      </p:pic>
      <p:pic>
        <p:nvPicPr>
          <p:cNvPr id="27" name="Picture 4" descr="Top 4 Clouds Stickers for Android &amp;amp; iOS | Gfycat">
            <a:extLst>
              <a:ext uri="{FF2B5EF4-FFF2-40B4-BE49-F238E27FC236}">
                <a16:creationId xmlns:a16="http://schemas.microsoft.com/office/drawing/2014/main" id="{DB75B2F2-1E88-4B30-9451-E9F68D72BE3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0" y="-381000"/>
            <a:ext cx="12192000" cy="31310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DAE3C73-75BD-46C4-9FA3-32A1D3F026F9}"/>
              </a:ext>
            </a:extLst>
          </p:cNvPr>
          <p:cNvSpPr txBox="1"/>
          <p:nvPr/>
        </p:nvSpPr>
        <p:spPr>
          <a:xfrm>
            <a:off x="3105150" y="924293"/>
            <a:ext cx="5981700" cy="646331"/>
          </a:xfrm>
          <a:prstGeom prst="rect">
            <a:avLst/>
          </a:prstGeom>
          <a:noFill/>
        </p:spPr>
        <p:txBody>
          <a:bodyPr wrap="square">
            <a:spAutoFit/>
          </a:bodyPr>
          <a:lstStyle/>
          <a:p>
            <a:pPr algn="ctr" defTabSz="914411">
              <a:defRPr/>
            </a:pPr>
            <a:r>
              <a:rPr lang="en-US" sz="3600">
                <a:solidFill>
                  <a:srgbClr val="FF0000"/>
                </a:solidFill>
                <a:latin typeface="#9Slide03 AllRoundGothic" panose="020B0703020202020104" pitchFamily="34" charset="0"/>
              </a:rPr>
              <a:t>KHỞI ĐỘNG – KHÁM PHÁ</a:t>
            </a:r>
          </a:p>
        </p:txBody>
      </p:sp>
      <p:pic>
        <p:nvPicPr>
          <p:cNvPr id="28" name="Picture 27">
            <a:extLst>
              <a:ext uri="{FF2B5EF4-FFF2-40B4-BE49-F238E27FC236}">
                <a16:creationId xmlns:a16="http://schemas.microsoft.com/office/drawing/2014/main" id="{76B6CFAA-4229-4F5B-A6D7-DCED03FF80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0792" y="3236812"/>
            <a:ext cx="3131053" cy="3131053"/>
          </a:xfrm>
          <a:prstGeom prst="rect">
            <a:avLst/>
          </a:prstGeom>
        </p:spPr>
      </p:pic>
      <p:pic>
        <p:nvPicPr>
          <p:cNvPr id="3" name="bensound-smile">
            <a:hlinkClick r:id="" action="ppaction://media"/>
            <a:extLst>
              <a:ext uri="{FF2B5EF4-FFF2-40B4-BE49-F238E27FC236}">
                <a16:creationId xmlns:a16="http://schemas.microsoft.com/office/drawing/2014/main" id="{01B60B42-7ED2-4A9B-B23A-9771EE537B51}"/>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217259" y="2774372"/>
            <a:ext cx="487363" cy="487363"/>
          </a:xfrm>
          <a:prstGeom prst="rect">
            <a:avLst/>
          </a:prstGeom>
        </p:spPr>
      </p:pic>
      <p:pic>
        <p:nvPicPr>
          <p:cNvPr id="10" name="Picture 9">
            <a:extLst>
              <a:ext uri="{FF2B5EF4-FFF2-40B4-BE49-F238E27FC236}">
                <a16:creationId xmlns:a16="http://schemas.microsoft.com/office/drawing/2014/main" id="{1B988444-AA33-44D2-9E54-89C3DEDF1EB2}"/>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9585" b="89617" l="74334" r="97125">
                        <a14:foregroundMark x1="82262" y1="38020" x2="80937" y2="46965"/>
                        <a14:foregroundMark x1="83706" y1="25399" x2="83706" y2="30351"/>
                        <a14:foregroundMark x1="82109" y1="37859" x2="83493" y2="36262"/>
                        <a14:foregroundMark x1="84239" y1="36102" x2="84132" y2="33706"/>
                        <a14:foregroundMark x1="83493" y1="36262" x2="83813" y2="34824"/>
                        <a14:foregroundMark x1="82748" y1="36901" x2="83600" y2="34185"/>
                        <a14:foregroundMark x1="83600" y1="37859" x2="83706" y2="36262"/>
                        <a14:foregroundMark x1="83387" y1="35942" x2="83387" y2="37700"/>
                        <a14:foregroundMark x1="83493" y1="32748" x2="83600" y2="31150"/>
                        <a14:foregroundMark x1="83174" y1="32748" x2="82854" y2="27316"/>
                        <a14:foregroundMark x1="81789" y1="32588" x2="81576" y2="28115"/>
                        <a14:foregroundMark x1="80192" y1="27476" x2="80192" y2="27476"/>
                        <a14:foregroundMark x1="76251" y1="44089" x2="76251" y2="44089"/>
                        <a14:foregroundMark x1="74973" y1="44409" x2="74973" y2="44409"/>
                        <a14:foregroundMark x1="74654" y1="43930" x2="74654" y2="43930"/>
                        <a14:foregroundMark x1="74334" y1="43450" x2="74334" y2="43450"/>
                        <a14:foregroundMark x1="82641" y1="84345" x2="82641" y2="84345"/>
                        <a14:foregroundMark x1="85942" y1="83546" x2="85942" y2="83546"/>
                        <a14:foregroundMark x1="87646" y1="59744" x2="87646" y2="59744"/>
                        <a14:foregroundMark x1="85729" y1="22684" x2="85729" y2="22684"/>
                        <a14:foregroundMark x1="82322" y1="21725" x2="83919" y2="22843"/>
                        <a14:foregroundMark x1="81896" y1="33546" x2="82322" y2="33546"/>
                        <a14:foregroundMark x1="81363" y1="33067" x2="83600" y2="33866"/>
                        <a14:foregroundMark x1="83493" y1="33546" x2="83280" y2="37220"/>
                      </a14:backgroundRemoval>
                    </a14:imgEffect>
                  </a14:imgLayer>
                </a14:imgProps>
              </a:ext>
              <a:ext uri="{28A0092B-C50C-407E-A947-70E740481C1C}">
                <a14:useLocalDpi xmlns:a14="http://schemas.microsoft.com/office/drawing/2010/main" val="0"/>
              </a:ext>
            </a:extLst>
          </a:blip>
          <a:srcRect l="73003"/>
          <a:stretch/>
        </p:blipFill>
        <p:spPr>
          <a:xfrm>
            <a:off x="7710490" y="702848"/>
            <a:ext cx="2530302" cy="6248400"/>
          </a:xfrm>
          <a:prstGeom prst="rect">
            <a:avLst/>
          </a:prstGeom>
        </p:spPr>
      </p:pic>
      <p:pic>
        <p:nvPicPr>
          <p:cNvPr id="4" name="Picture 3">
            <a:extLst>
              <a:ext uri="{FF2B5EF4-FFF2-40B4-BE49-F238E27FC236}">
                <a16:creationId xmlns:a16="http://schemas.microsoft.com/office/drawing/2014/main" id="{16ECC551-E581-4768-B20A-028F276FFF2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929" b="89894" l="9904" r="90628">
                        <a14:foregroundMark x1="15442" y1="25355" x2="14271" y2="45035"/>
                        <a14:foregroundMark x1="25346" y1="68794" x2="25772" y2="49113"/>
                        <a14:foregroundMark x1="32375" y1="43617" x2="30458" y2="47340"/>
                        <a14:foregroundMark x1="31203" y1="40603" x2="27263" y2="47872"/>
                        <a14:foregroundMark x1="31736" y1="39184" x2="31736" y2="39184"/>
                        <a14:foregroundMark x1="31949" y1="38830" x2="31949" y2="38830"/>
                        <a14:foregroundMark x1="32162" y1="38121" x2="32162" y2="38121"/>
                        <a14:foregroundMark x1="16826" y1="83156" x2="16400" y2="81028"/>
                        <a14:foregroundMark x1="25133" y1="83156" x2="25133" y2="80851"/>
                        <a14:foregroundMark x1="25559" y1="83333" x2="25559" y2="83333"/>
                        <a14:foregroundMark x1="24494" y1="83688" x2="24494" y2="83688"/>
                        <a14:foregroundMark x1="24175" y1="83688" x2="24175" y2="83688"/>
                        <a14:foregroundMark x1="25772" y1="83511" x2="25772" y2="83511"/>
                        <a14:foregroundMark x1="26092" y1="84220" x2="26092" y2="84220"/>
                        <a14:foregroundMark x1="29180" y1="83156" x2="29180" y2="83156"/>
                        <a14:foregroundMark x1="28754" y1="83511" x2="30777" y2="82801"/>
                        <a14:foregroundMark x1="31203" y1="83688" x2="31203" y2="83688"/>
                        <a14:foregroundMark x1="31949" y1="83865" x2="31949" y2="83865"/>
                        <a14:foregroundMark x1="28435" y1="83865" x2="28435" y2="83865"/>
                        <a14:foregroundMark x1="29925" y1="81383" x2="30138" y2="81915"/>
                        <a14:foregroundMark x1="12247" y1="83156" x2="12354" y2="81383"/>
                        <a14:foregroundMark x1="35144" y1="83688" x2="37274" y2="80142"/>
                        <a14:foregroundMark x1="38232" y1="82624" x2="37806" y2="79787"/>
                        <a14:foregroundMark x1="38765" y1="83333" x2="38232" y2="80496"/>
                        <a14:foregroundMark x1="38019" y1="80142" x2="37274" y2="73759"/>
                        <a14:foregroundMark x1="42066" y1="83333" x2="42386" y2="80674"/>
                        <a14:foregroundMark x1="43344" y1="82979" x2="43344" y2="82979"/>
                        <a14:foregroundMark x1="41108" y1="83156" x2="41108" y2="83156"/>
                        <a14:foregroundMark x1="34505" y1="83688" x2="34505" y2="83688"/>
                        <a14:foregroundMark x1="50479" y1="31028" x2="50479" y2="51773"/>
                        <a14:foregroundMark x1="51864" y1="29078" x2="52716" y2="38830"/>
                        <a14:foregroundMark x1="45900" y1="42908" x2="45900" y2="42908"/>
                        <a14:foregroundMark x1="51331" y1="53901" x2="51331" y2="59929"/>
                        <a14:foregroundMark x1="49414" y1="74291" x2="49308" y2="71986"/>
                        <a14:foregroundMark x1="52396" y1="71809" x2="52183" y2="69326"/>
                        <a14:foregroundMark x1="52329" y1="74645" x2="52396" y2="73759"/>
                        <a14:foregroundMark x1="52183" y1="76596" x2="52329" y2="74645"/>
                        <a14:foregroundMark x1="51757" y1="83333" x2="51757" y2="81738"/>
                        <a14:foregroundMark x1="49308" y1="83688" x2="49414" y2="80851"/>
                        <a14:foregroundMark x1="41534" y1="73227" x2="41640" y2="66489"/>
                        <a14:foregroundMark x1="58679" y1="83333" x2="59105" y2="79965"/>
                        <a14:foregroundMark x1="60277" y1="83333" x2="60277" y2="83333"/>
                        <a14:foregroundMark x1="62833" y1="83511" x2="63578" y2="79255"/>
                        <a14:foregroundMark x1="64111" y1="82801" x2="64217" y2="79255"/>
                        <a14:foregroundMark x1="64537" y1="81738" x2="65815" y2="82979"/>
                        <a14:foregroundMark x1="65815" y1="82979" x2="66667" y2="83333"/>
                        <a14:foregroundMark x1="57721" y1="60106" x2="57721" y2="57801"/>
                        <a14:foregroundMark x1="66773" y1="59574" x2="67199" y2="57624"/>
                        <a14:foregroundMark x1="73589" y1="59574" x2="73695" y2="39184"/>
                        <a14:foregroundMark x1="69028" y1="43972" x2="70288" y2="40957"/>
                        <a14:foregroundMark x1="68584" y1="45035" x2="69028" y2="43972"/>
                        <a14:foregroundMark x1="76814" y1="42553" x2="76571" y2="39716"/>
                        <a14:foregroundMark x1="76997" y1="44681" x2="76814" y2="42553"/>
                        <a14:foregroundMark x1="76640" y1="39539" x2="76464" y2="38830"/>
                        <a14:foregroundMark x1="77389" y1="42553" x2="76640" y2="39539"/>
                        <a14:foregroundMark x1="77742" y1="43972" x2="77389" y2="42553"/>
                        <a14:foregroundMark x1="73482" y1="26064" x2="73482" y2="26064"/>
                        <a14:foregroundMark x1="72524" y1="25177" x2="71565" y2="28014"/>
                        <a14:foregroundMark x1="72524" y1="83333" x2="72630" y2="80674"/>
                        <a14:foregroundMark x1="72524" y1="73227" x2="72524" y2="68085"/>
                        <a14:foregroundMark x1="72524" y1="77482" x2="72524" y2="73227"/>
                        <a14:foregroundMark x1="72524" y1="77837" x2="72524" y2="77482"/>
                        <a14:foregroundMark x1="75638" y1="66844" x2="75612" y2="64362"/>
                        <a14:foregroundMark x1="75704" y1="73227" x2="75638" y2="66844"/>
                        <a14:foregroundMark x1="75719" y1="74645" x2="75704" y2="73227"/>
                        <a14:foregroundMark x1="74867" y1="83511" x2="75080" y2="78369"/>
                        <a14:foregroundMark x1="48349" y1="26064" x2="48562" y2="25887"/>
                        <a14:foregroundMark x1="84771" y1="55851" x2="85197" y2="32447"/>
                        <a14:foregroundMark x1="86475" y1="22340" x2="84132" y2="25887"/>
                        <a14:foregroundMark x1="82002" y1="50355" x2="83493" y2="39539"/>
                        <a14:foregroundMark x1="80724" y1="43972" x2="83067" y2="38298"/>
                        <a14:foregroundMark x1="80313" y1="42553" x2="83067" y2="36702"/>
                        <a14:foregroundMark x1="79979" y1="43262" x2="80313" y2="42553"/>
                        <a14:foregroundMark x1="80298" y1="42376" x2="84026" y2="36525"/>
                        <a14:foregroundMark x1="87540" y1="36525" x2="90415" y2="43972"/>
                        <a14:foregroundMark x1="90415" y1="43972" x2="90628" y2="45390"/>
                        <a14:foregroundMark x1="88392" y1="83511" x2="88392" y2="77482"/>
                        <a14:foregroundMark x1="88711" y1="77128" x2="87220" y2="59220"/>
                        <a14:foregroundMark x1="60277" y1="55142" x2="61342" y2="40957"/>
                        <a14:foregroundMark x1="63898" y1="23582" x2="63472" y2="27128"/>
                        <a14:foregroundMark x1="30245" y1="49291" x2="32801" y2="45567"/>
                        <a14:foregroundMark x1="22045" y1="50709" x2="22045" y2="48582"/>
                        <a14:foregroundMark x1="30458" y1="40426" x2="32375" y2="38830"/>
                        <a14:foregroundMark x1="30245" y1="39716" x2="32268" y2="38121"/>
                        <a14:foregroundMark x1="69223" y1="41844" x2="69223" y2="41844"/>
                        <a14:foregroundMark x1="70181" y1="39716" x2="70181" y2="39716"/>
                        <a14:foregroundMark x1="68584" y1="46809" x2="68584" y2="46809"/>
                        <a14:backgroundMark x1="50586" y1="74645" x2="50586" y2="74645"/>
                        <a14:backgroundMark x1="50692" y1="71809" x2="50692" y2="71809"/>
                        <a14:backgroundMark x1="50692" y1="66489" x2="50692" y2="66489"/>
                        <a14:backgroundMark x1="74121" y1="77482" x2="74121" y2="77482"/>
                        <a14:backgroundMark x1="74121" y1="73227" x2="74121" y2="73227"/>
                        <a14:backgroundMark x1="73908" y1="66844" x2="73908" y2="66844"/>
                        <a14:backgroundMark x1="79446" y1="38475" x2="79446" y2="38475"/>
                        <a14:backgroundMark x1="78488" y1="39539" x2="78488" y2="39539"/>
                        <a14:backgroundMark x1="78807" y1="42553" x2="78807" y2="42553"/>
                        <a14:backgroundMark x1="70075" y1="46454" x2="70075" y2="46454"/>
                        <a14:backgroundMark x1="70714" y1="46631" x2="70714" y2="46631"/>
                        <a14:backgroundMark x1="70501" y1="43972" x2="70501" y2="43972"/>
                        <a14:backgroundMark x1="76571" y1="49468" x2="76571" y2="49468"/>
                        <a14:backgroundMark x1="76464" y1="47872" x2="76464" y2="47872"/>
                      </a14:backgroundRemoval>
                    </a14:imgEffect>
                  </a14:imgLayer>
                </a14:imgProps>
              </a:ext>
              <a:ext uri="{28A0092B-C50C-407E-A947-70E740481C1C}">
                <a14:useLocalDpi xmlns:a14="http://schemas.microsoft.com/office/drawing/2010/main" val="0"/>
              </a:ext>
            </a:extLst>
          </a:blip>
          <a:stretch>
            <a:fillRect/>
          </a:stretch>
        </p:blipFill>
        <p:spPr>
          <a:xfrm>
            <a:off x="2170992" y="2438400"/>
            <a:ext cx="7192792" cy="4320271"/>
          </a:xfrm>
          <a:prstGeom prst="rect">
            <a:avLst/>
          </a:prstGeom>
        </p:spPr>
      </p:pic>
    </p:spTree>
    <p:extLst>
      <p:ext uri="{BB962C8B-B14F-4D97-AF65-F5344CB8AC3E}">
        <p14:creationId xmlns:p14="http://schemas.microsoft.com/office/powerpoint/2010/main" val="8227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969" fill="hold"/>
                                        <p:tgtEl>
                                          <p:spTgt spid="9"/>
                                        </p:tgtEl>
                                      </p:cBhvr>
                                    </p:cmd>
                                  </p:childTnLst>
                                </p:cTn>
                              </p:par>
                              <p:par>
                                <p:cTn id="7" presetID="1" presetClass="mediacall" presetSubtype="0" fill="hold" nodeType="withEffect">
                                  <p:stCondLst>
                                    <p:cond delay="0"/>
                                  </p:stCondLst>
                                  <p:childTnLst>
                                    <p:cmd type="call" cmd="playFrom(0.0)">
                                      <p:cBhvr>
                                        <p:cTn id="8" dur="1835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9"/>
                </p:tgtEl>
              </p:cMediaNode>
            </p:video>
            <p:audio>
              <p:cMediaNode vol="80000">
                <p:cTn id="10"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video_6hpbiXmTcFb_22_48_1920x1080">
            <a:hlinkClick r:id="" action="ppaction://media"/>
            <a:extLst>
              <a:ext uri="{FF2B5EF4-FFF2-40B4-BE49-F238E27FC236}">
                <a16:creationId xmlns:a16="http://schemas.microsoft.com/office/drawing/2014/main" id="{41C89734-E9D4-4040-B5F7-1B69A49AFE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238" cy="6855884"/>
          </a:xfrm>
          <a:prstGeom prst="rect">
            <a:avLst/>
          </a:prstGeom>
        </p:spPr>
      </p:pic>
      <p:sp>
        <p:nvSpPr>
          <p:cNvPr id="2" name="Hình chữ nhật: Góc Tròn 1">
            <a:extLst>
              <a:ext uri="{FF2B5EF4-FFF2-40B4-BE49-F238E27FC236}">
                <a16:creationId xmlns:a16="http://schemas.microsoft.com/office/drawing/2014/main" id="{173477C3-960D-4E80-9381-0F8A2A64715A}"/>
              </a:ext>
            </a:extLst>
          </p:cNvPr>
          <p:cNvSpPr/>
          <p:nvPr/>
        </p:nvSpPr>
        <p:spPr>
          <a:xfrm>
            <a:off x="2899877" y="78806"/>
            <a:ext cx="6392246" cy="687484"/>
          </a:xfrm>
          <a:prstGeom prst="roundRect">
            <a:avLst/>
          </a:prstGeom>
          <a:solidFill>
            <a:schemeClr val="bg1"/>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solidFill>
                  <a:schemeClr val="tx2">
                    <a:lumMod val="50000"/>
                  </a:schemeClr>
                </a:solidFill>
                <a:latin typeface="#9Slide03 AllRoundGothic" panose="020B0703020202020104" pitchFamily="34" charset="0"/>
              </a:rPr>
              <a:t>Hoạt động 1: Trò chơi “ Chiếc nón kì diệu”</a:t>
            </a:r>
            <a:endParaRPr lang="en-US" sz="2400">
              <a:solidFill>
                <a:schemeClr val="tx2">
                  <a:lumMod val="50000"/>
                </a:schemeClr>
              </a:solidFill>
              <a:latin typeface="#9Slide03 AllRoundGothic" panose="020B0703020202020104" pitchFamily="34" charset="0"/>
            </a:endParaRPr>
          </a:p>
        </p:txBody>
      </p:sp>
      <p:sp>
        <p:nvSpPr>
          <p:cNvPr id="6" name="Hình chữ nhật: Góc Tròn 5">
            <a:extLst>
              <a:ext uri="{FF2B5EF4-FFF2-40B4-BE49-F238E27FC236}">
                <a16:creationId xmlns:a16="http://schemas.microsoft.com/office/drawing/2014/main" id="{001BF150-8264-467D-A644-020187F814C8}"/>
              </a:ext>
            </a:extLst>
          </p:cNvPr>
          <p:cNvSpPr/>
          <p:nvPr/>
        </p:nvSpPr>
        <p:spPr>
          <a:xfrm>
            <a:off x="2721077" y="2756721"/>
            <a:ext cx="8105517" cy="1852527"/>
          </a:xfrm>
          <a:prstGeom prst="roundRect">
            <a:avLst/>
          </a:prstGeom>
          <a:solidFill>
            <a:schemeClr val="bg1"/>
          </a:solidFill>
          <a:ln w="571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tabLst>
                <a:tab pos="473081" algn="l"/>
                <a:tab pos="2635283" algn="ctr"/>
              </a:tabLst>
            </a:pPr>
            <a:r>
              <a:rPr lang="vi-VN" sz="2000">
                <a:solidFill>
                  <a:schemeClr val="accent2">
                    <a:lumMod val="75000"/>
                  </a:schemeClr>
                </a:solidFill>
                <a:latin typeface="#9Slide03 AllRoundGothic" panose="020B0703020202020104" pitchFamily="34" charset="0"/>
                <a:ea typeface="Arial" panose="020B0604020202020204" pitchFamily="34" charset="0"/>
                <a:cs typeface="Times New Roman" panose="02020603050405020304" pitchFamily="18" charset="0"/>
              </a:rPr>
              <a:t>- Vòng quay vào tên bạn nào có chữ cái đầu tiên sẽ là người được chọn trả lời câu hỏi</a:t>
            </a:r>
            <a:r>
              <a:rPr lang="vi-VN" sz="2000">
                <a:solidFill>
                  <a:schemeClr val="tx2">
                    <a:lumMod val="50000"/>
                  </a:schemeClr>
                </a:solidFill>
                <a:latin typeface="#9Slide03 AllRoundGothic" panose="020B0703020202020104" pitchFamily="34" charset="0"/>
                <a:ea typeface="Arial" panose="020B0604020202020204" pitchFamily="34" charset="0"/>
                <a:cs typeface="Times New Roman" panose="02020603050405020304" pitchFamily="18" charset="0"/>
              </a:rPr>
              <a:t>.</a:t>
            </a:r>
            <a:endParaRPr lang="en-US" sz="2000">
              <a:solidFill>
                <a:schemeClr val="tx2">
                  <a:lumMod val="50000"/>
                </a:schemeClr>
              </a:solidFill>
              <a:latin typeface="#9Slide03 AllRoundGothic" panose="020B0703020202020104" pitchFamily="34" charset="0"/>
              <a:ea typeface="MS Mincho" panose="02020609040205080304" pitchFamily="49" charset="-128"/>
              <a:cs typeface="Times New Roman" panose="02020603050405020304" pitchFamily="18" charset="0"/>
            </a:endParaRPr>
          </a:p>
          <a:p>
            <a:pPr algn="just">
              <a:lnSpc>
                <a:spcPct val="150000"/>
              </a:lnSpc>
              <a:tabLst>
                <a:tab pos="473081" algn="l"/>
                <a:tab pos="2635283" algn="ctr"/>
              </a:tabLst>
            </a:pPr>
            <a:r>
              <a:rPr lang="vi-VN" sz="2000">
                <a:solidFill>
                  <a:schemeClr val="accent2">
                    <a:lumMod val="75000"/>
                  </a:schemeClr>
                </a:solidFill>
                <a:latin typeface="#9Slide03 AllRoundGothic" panose="020B0703020202020104" pitchFamily="34" charset="0"/>
                <a:ea typeface="Arial" panose="020B0604020202020204" pitchFamily="34" charset="0"/>
                <a:cs typeface="Times New Roman" panose="02020603050405020304" pitchFamily="18" charset="0"/>
              </a:rPr>
              <a:t>- Mỗi câu trả lời đúng được 1 phần thưởng hoặc hoa điểm tốt</a:t>
            </a:r>
            <a:endParaRPr lang="en-US" sz="2000">
              <a:solidFill>
                <a:schemeClr val="accent2">
                  <a:lumMod val="75000"/>
                </a:schemeClr>
              </a:solidFill>
              <a:latin typeface="#9Slide03 AllRoundGothic" panose="020B0703020202020104" pitchFamily="34" charset="0"/>
              <a:ea typeface="MS Mincho" panose="02020609040205080304" pitchFamily="49" charset="-128"/>
              <a:cs typeface="Times New Roman" panose="02020603050405020304" pitchFamily="18" charset="0"/>
            </a:endParaRPr>
          </a:p>
        </p:txBody>
      </p:sp>
      <p:pic>
        <p:nvPicPr>
          <p:cNvPr id="5" name="Hình ảnh 4">
            <a:extLst>
              <a:ext uri="{FF2B5EF4-FFF2-40B4-BE49-F238E27FC236}">
                <a16:creationId xmlns:a16="http://schemas.microsoft.com/office/drawing/2014/main" id="{59781D8A-AD51-4615-9C52-5C8433390A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5405" y="2079504"/>
            <a:ext cx="3215689" cy="950414"/>
          </a:xfrm>
          <a:prstGeom prst="rect">
            <a:avLst/>
          </a:prstGeom>
        </p:spPr>
      </p:pic>
      <p:pic>
        <p:nvPicPr>
          <p:cNvPr id="8" name="Hình ảnh 7">
            <a:hlinkClick r:id="rId7" action="ppaction://hlinksldjump"/>
            <a:extLst>
              <a:ext uri="{FF2B5EF4-FFF2-40B4-BE49-F238E27FC236}">
                <a16:creationId xmlns:a16="http://schemas.microsoft.com/office/drawing/2014/main" id="{273314AC-D2AD-46AB-B7A0-2DD79F2C88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1224" y="4251951"/>
            <a:ext cx="3439004" cy="1619476"/>
          </a:xfrm>
          <a:prstGeom prst="rect">
            <a:avLst/>
          </a:prstGeom>
        </p:spPr>
      </p:pic>
      <p:grpSp>
        <p:nvGrpSpPr>
          <p:cNvPr id="7" name="Nhóm 6">
            <a:extLst>
              <a:ext uri="{FF2B5EF4-FFF2-40B4-BE49-F238E27FC236}">
                <a16:creationId xmlns:a16="http://schemas.microsoft.com/office/drawing/2014/main" id="{B3BEA42C-256D-43C7-B490-AFEE010007CA}"/>
              </a:ext>
            </a:extLst>
          </p:cNvPr>
          <p:cNvGrpSpPr/>
          <p:nvPr/>
        </p:nvGrpSpPr>
        <p:grpSpPr>
          <a:xfrm>
            <a:off x="3677265" y="1002004"/>
            <a:ext cx="4837470" cy="551025"/>
            <a:chOff x="4053813" y="1002004"/>
            <a:chExt cx="4837470" cy="551025"/>
          </a:xfrm>
        </p:grpSpPr>
        <p:sp>
          <p:nvSpPr>
            <p:cNvPr id="3" name="Hình chữ nhật: Góc Tròn 2">
              <a:extLst>
                <a:ext uri="{FF2B5EF4-FFF2-40B4-BE49-F238E27FC236}">
                  <a16:creationId xmlns:a16="http://schemas.microsoft.com/office/drawing/2014/main" id="{CC705581-A363-45F7-BDCA-9C082AEF31F4}"/>
                </a:ext>
              </a:extLst>
            </p:cNvPr>
            <p:cNvSpPr/>
            <p:nvPr/>
          </p:nvSpPr>
          <p:spPr>
            <a:xfrm>
              <a:off x="4053813" y="1002004"/>
              <a:ext cx="4837470" cy="55102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ình chữ nhật: Góc Tròn 3">
              <a:extLst>
                <a:ext uri="{FF2B5EF4-FFF2-40B4-BE49-F238E27FC236}">
                  <a16:creationId xmlns:a16="http://schemas.microsoft.com/office/drawing/2014/main" id="{BC1A23F2-4518-4532-917C-BACED28F654C}"/>
                </a:ext>
              </a:extLst>
            </p:cNvPr>
            <p:cNvSpPr/>
            <p:nvPr/>
          </p:nvSpPr>
          <p:spPr>
            <a:xfrm>
              <a:off x="4208319" y="1059801"/>
              <a:ext cx="4528457" cy="43542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solidFill>
                  <a:latin typeface="#9Slide03 AllRoundGothic" panose="020B0703020202020104" pitchFamily="34" charset="0"/>
                </a:rPr>
                <a:t>Chiếc nón kỳ diệu</a:t>
              </a:r>
            </a:p>
          </p:txBody>
        </p:sp>
      </p:grpSp>
    </p:spTree>
    <p:extLst>
      <p:ext uri="{BB962C8B-B14F-4D97-AF65-F5344CB8AC3E}">
        <p14:creationId xmlns:p14="http://schemas.microsoft.com/office/powerpoint/2010/main" val="3701403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0"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13"/>
                                        </p:tgtEl>
                                      </p:cBhvr>
                                    </p:cmd>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1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158" name="Start/pause"/>
          <p:cNvSpPr/>
          <p:nvPr/>
        </p:nvSpPr>
        <p:spPr>
          <a:xfrm>
            <a:off x="424235" y="2697554"/>
            <a:ext cx="2451367" cy="875248"/>
          </a:xfrm>
          <a:prstGeom prst="flowChartAlternateProcess">
            <a:avLst/>
          </a:prstGeom>
          <a:solidFill>
            <a:schemeClr val="accent2">
              <a:lumMod val="75000"/>
            </a:schemeClr>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r>
              <a:rPr lang="en-US" sz="2400">
                <a:solidFill>
                  <a:prstClr val="white"/>
                </a:solidFill>
                <a:latin typeface="#9Slide03 AllRoundGothic" panose="020B0703020202020104" pitchFamily="34" charset="0"/>
              </a:rPr>
              <a:t>Bắt đầu/Dừng</a:t>
            </a:r>
          </a:p>
        </p:txBody>
      </p:sp>
      <p:grpSp>
        <p:nvGrpSpPr>
          <p:cNvPr id="138" name="vong quay"/>
          <p:cNvGrpSpPr/>
          <p:nvPr/>
        </p:nvGrpSpPr>
        <p:grpSpPr>
          <a:xfrm>
            <a:off x="3773509" y="413162"/>
            <a:ext cx="4812089" cy="4812085"/>
            <a:chOff x="3346279" y="1114710"/>
            <a:chExt cx="4812089" cy="4812085"/>
          </a:xfrm>
        </p:grpSpPr>
        <p:grpSp>
          <p:nvGrpSpPr>
            <p:cNvPr id="126" name="Group 125"/>
            <p:cNvGrpSpPr/>
            <p:nvPr/>
          </p:nvGrpSpPr>
          <p:grpSpPr>
            <a:xfrm>
              <a:off x="5303835" y="1114710"/>
              <a:ext cx="1078903" cy="2159069"/>
              <a:chOff x="5303835" y="1114710"/>
              <a:chExt cx="1078903" cy="2159069"/>
            </a:xfrm>
          </p:grpSpPr>
          <p:sp>
            <p:nvSpPr>
              <p:cNvPr id="96" name="Freeform 95"/>
              <p:cNvSpPr/>
              <p:nvPr/>
            </p:nvSpPr>
            <p:spPr>
              <a:xfrm rot="1800000">
                <a:off x="5303835" y="1114710"/>
                <a:ext cx="1078903" cy="2159069"/>
              </a:xfrm>
              <a:custGeom>
                <a:avLst/>
                <a:gdLst>
                  <a:gd name="connsiteX0" fmla="*/ 0 w 1078903"/>
                  <a:gd name="connsiteY0" fmla="*/ 290354 h 2159069"/>
                  <a:gd name="connsiteX1" fmla="*/ 178786 w 1078903"/>
                  <a:gd name="connsiteY1" fmla="*/ 198828 h 2159069"/>
                  <a:gd name="connsiteX2" fmla="*/ 1050300 w 1078903"/>
                  <a:gd name="connsiteY2" fmla="*/ 0 h 2159069"/>
                  <a:gd name="connsiteX3" fmla="*/ 1078903 w 1078903"/>
                  <a:gd name="connsiteY3" fmla="*/ 639 h 2159069"/>
                  <a:gd name="connsiteX4" fmla="*/ 1078903 w 1078903"/>
                  <a:gd name="connsiteY4" fmla="*/ 2159069 h 2159069"/>
                  <a:gd name="connsiteX5" fmla="*/ 0 w 1078903"/>
                  <a:gd name="connsiteY5" fmla="*/ 290354 h 215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903" h="2159069">
                    <a:moveTo>
                      <a:pt x="0" y="290354"/>
                    </a:moveTo>
                    <a:lnTo>
                      <a:pt x="178786" y="198828"/>
                    </a:lnTo>
                    <a:cubicBezTo>
                      <a:pt x="460031" y="72425"/>
                      <a:pt x="756106" y="7641"/>
                      <a:pt x="1050300" y="0"/>
                    </a:cubicBezTo>
                    <a:lnTo>
                      <a:pt x="1078903" y="639"/>
                    </a:lnTo>
                    <a:lnTo>
                      <a:pt x="1078903" y="2159069"/>
                    </a:lnTo>
                    <a:lnTo>
                      <a:pt x="0" y="290354"/>
                    </a:lnTo>
                    <a:close/>
                  </a:path>
                </a:pathLst>
              </a:custGeom>
              <a:solidFill>
                <a:srgbClr val="C0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chemeClr val="bg2">
                      <a:lumMod val="10000"/>
                    </a:schemeClr>
                  </a:solidFill>
                  <a:latin typeface="Calibri" panose="020F0502020204030204"/>
                </a:endParaRPr>
              </a:p>
            </p:txBody>
          </p:sp>
          <p:sp>
            <p:nvSpPr>
              <p:cNvPr id="108" name="Rectangle 107"/>
              <p:cNvSpPr/>
              <p:nvPr/>
            </p:nvSpPr>
            <p:spPr>
              <a:xfrm rot="16884475">
                <a:off x="5802555" y="1848971"/>
                <a:ext cx="503664" cy="584777"/>
              </a:xfrm>
              <a:prstGeom prst="rect">
                <a:avLst/>
              </a:prstGeom>
              <a:noFill/>
              <a:ln>
                <a:noFill/>
              </a:ln>
            </p:spPr>
            <p:txBody>
              <a:bodyPr wrap="none" lIns="91440" tIns="45721" rIns="91440" bIns="45721">
                <a:spAutoFit/>
              </a:bodyPr>
              <a:lstStyle/>
              <a:p>
                <a:pPr algn="ctr" defTabSz="914411"/>
                <a:r>
                  <a:rPr lang="en-US" sz="3200" b="1">
                    <a:ln w="10160">
                      <a:solidFill>
                        <a:prstClr val="black"/>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K</a:t>
                </a:r>
              </a:p>
            </p:txBody>
          </p:sp>
        </p:grpSp>
        <p:grpSp>
          <p:nvGrpSpPr>
            <p:cNvPr id="127" name="Group 126"/>
            <p:cNvGrpSpPr/>
            <p:nvPr/>
          </p:nvGrpSpPr>
          <p:grpSpPr>
            <a:xfrm>
              <a:off x="6308541" y="1688671"/>
              <a:ext cx="1078486" cy="2156971"/>
              <a:chOff x="6308541" y="1688671"/>
              <a:chExt cx="1078486" cy="2156971"/>
            </a:xfrm>
          </p:grpSpPr>
          <p:sp>
            <p:nvSpPr>
              <p:cNvPr id="98" name="Freeform 97">
                <a:hlinkClick r:id="rId5" action="ppaction://hlinksldjump"/>
              </p:cNvPr>
              <p:cNvSpPr/>
              <p:nvPr/>
            </p:nvSpPr>
            <p:spPr>
              <a:xfrm rot="1800000">
                <a:off x="6308541" y="1688671"/>
                <a:ext cx="1078486" cy="2156971"/>
              </a:xfrm>
              <a:custGeom>
                <a:avLst/>
                <a:gdLst>
                  <a:gd name="connsiteX0" fmla="*/ 0 w 1078486"/>
                  <a:gd name="connsiteY0" fmla="*/ 0 h 2156971"/>
                  <a:gd name="connsiteX1" fmla="*/ 126113 w 1078486"/>
                  <a:gd name="connsiteY1" fmla="*/ 2816 h 2156971"/>
                  <a:gd name="connsiteX2" fmla="*/ 967862 w 1078486"/>
                  <a:gd name="connsiteY2" fmla="*/ 228362 h 2156971"/>
                  <a:gd name="connsiteX3" fmla="*/ 1078486 w 1078486"/>
                  <a:gd name="connsiteY3" fmla="*/ 288978 h 2156971"/>
                  <a:gd name="connsiteX4" fmla="*/ 0 w 1078486"/>
                  <a:gd name="connsiteY4" fmla="*/ 2156971 h 2156971"/>
                  <a:gd name="connsiteX5" fmla="*/ 0 w 1078486"/>
                  <a:gd name="connsiteY5" fmla="*/ 0 h 21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486" h="2156971">
                    <a:moveTo>
                      <a:pt x="0" y="0"/>
                    </a:moveTo>
                    <a:lnTo>
                      <a:pt x="126113" y="2816"/>
                    </a:lnTo>
                    <a:cubicBezTo>
                      <a:pt x="418323" y="23467"/>
                      <a:pt x="704476" y="100141"/>
                      <a:pt x="967862" y="228362"/>
                    </a:cubicBezTo>
                    <a:lnTo>
                      <a:pt x="1078486" y="288978"/>
                    </a:lnTo>
                    <a:lnTo>
                      <a:pt x="0" y="2156971"/>
                    </a:lnTo>
                    <a:lnTo>
                      <a:pt x="0" y="0"/>
                    </a:lnTo>
                    <a:close/>
                  </a:path>
                </a:pathLst>
              </a:custGeom>
              <a:solidFill>
                <a:srgbClr val="FFFF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chemeClr val="bg2">
                      <a:lumMod val="10000"/>
                    </a:schemeClr>
                  </a:solidFill>
                  <a:latin typeface="Calibri" panose="020F0502020204030204"/>
                </a:endParaRPr>
              </a:p>
            </p:txBody>
          </p:sp>
          <p:sp>
            <p:nvSpPr>
              <p:cNvPr id="109" name="Rectangle 108"/>
              <p:cNvSpPr/>
              <p:nvPr/>
            </p:nvSpPr>
            <p:spPr>
              <a:xfrm rot="19122327">
                <a:off x="6476485" y="2292226"/>
                <a:ext cx="458780" cy="584777"/>
              </a:xfrm>
              <a:prstGeom prst="rect">
                <a:avLst/>
              </a:prstGeom>
              <a:noFill/>
              <a:ln>
                <a:noFill/>
              </a:ln>
            </p:spPr>
            <p:txBody>
              <a:bodyPr wrap="none" lIns="91440" tIns="45721" rIns="91440" bIns="45721">
                <a:spAutoFit/>
              </a:bodyPr>
              <a:lstStyle/>
              <a:p>
                <a:pPr algn="ctr" defTabSz="914411"/>
                <a:r>
                  <a:rPr lang="en-US" sz="3200" b="1">
                    <a:ln w="10160">
                      <a:solidFill>
                        <a:prstClr val="black"/>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L</a:t>
                </a:r>
              </a:p>
            </p:txBody>
          </p:sp>
        </p:grpSp>
        <p:grpSp>
          <p:nvGrpSpPr>
            <p:cNvPr id="128" name="Group 127"/>
            <p:cNvGrpSpPr/>
            <p:nvPr/>
          </p:nvGrpSpPr>
          <p:grpSpPr>
            <a:xfrm>
              <a:off x="6216336" y="2211234"/>
              <a:ext cx="1868715" cy="1869255"/>
              <a:chOff x="6216336" y="2211234"/>
              <a:chExt cx="1868715" cy="1869255"/>
            </a:xfrm>
          </p:grpSpPr>
          <p:sp>
            <p:nvSpPr>
              <p:cNvPr id="100" name="Freeform 99">
                <a:hlinkClick r:id="rId6" action="ppaction://hlinksldjump"/>
              </p:cNvPr>
              <p:cNvSpPr/>
              <p:nvPr/>
            </p:nvSpPr>
            <p:spPr>
              <a:xfrm rot="1800000">
                <a:off x="6216336" y="2211234"/>
                <a:ext cx="1868715" cy="1869255"/>
              </a:xfrm>
              <a:custGeom>
                <a:avLst/>
                <a:gdLst>
                  <a:gd name="connsiteX0" fmla="*/ 1079215 w 1868715"/>
                  <a:gd name="connsiteY0" fmla="*/ 0 h 1869255"/>
                  <a:gd name="connsiteX1" fmla="*/ 1104307 w 1868715"/>
                  <a:gd name="connsiteY1" fmla="*/ 13749 h 1869255"/>
                  <a:gd name="connsiteX2" fmla="*/ 1759646 w 1868715"/>
                  <a:gd name="connsiteY2" fmla="*/ 621696 h 1869255"/>
                  <a:gd name="connsiteX3" fmla="*/ 1868715 w 1868715"/>
                  <a:gd name="connsiteY3" fmla="*/ 790352 h 1869255"/>
                  <a:gd name="connsiteX4" fmla="*/ 0 w 1868715"/>
                  <a:gd name="connsiteY4" fmla="*/ 1869255 h 1869255"/>
                  <a:gd name="connsiteX5" fmla="*/ 1079215 w 1868715"/>
                  <a:gd name="connsiteY5" fmla="*/ 0 h 186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715" h="1869255">
                    <a:moveTo>
                      <a:pt x="1079215" y="0"/>
                    </a:moveTo>
                    <a:lnTo>
                      <a:pt x="1104307" y="13749"/>
                    </a:lnTo>
                    <a:cubicBezTo>
                      <a:pt x="1355266" y="167463"/>
                      <a:pt x="1579282" y="371604"/>
                      <a:pt x="1759646" y="621696"/>
                    </a:cubicBezTo>
                    <a:lnTo>
                      <a:pt x="1868715" y="790352"/>
                    </a:lnTo>
                    <a:lnTo>
                      <a:pt x="0" y="1869255"/>
                    </a:lnTo>
                    <a:lnTo>
                      <a:pt x="1079215" y="0"/>
                    </a:lnTo>
                    <a:close/>
                  </a:path>
                </a:pathLst>
              </a:custGeom>
              <a:solidFill>
                <a:srgbClr val="00B0F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chemeClr val="bg2">
                      <a:lumMod val="10000"/>
                    </a:schemeClr>
                  </a:solidFill>
                  <a:latin typeface="Calibri" panose="020F0502020204030204"/>
                </a:endParaRPr>
              </a:p>
            </p:txBody>
          </p:sp>
          <p:sp>
            <p:nvSpPr>
              <p:cNvPr id="110" name="Rectangle 109"/>
              <p:cNvSpPr/>
              <p:nvPr/>
            </p:nvSpPr>
            <p:spPr>
              <a:xfrm rot="20904993">
                <a:off x="6917937" y="2885089"/>
                <a:ext cx="458780" cy="584777"/>
              </a:xfrm>
              <a:prstGeom prst="rect">
                <a:avLst/>
              </a:prstGeom>
              <a:noFill/>
              <a:ln>
                <a:noFill/>
              </a:ln>
            </p:spPr>
            <p:txBody>
              <a:bodyPr wrap="none" lIns="91440" tIns="45721" rIns="91440" bIns="45721">
                <a:spAutoFit/>
              </a:bodyPr>
              <a:lstStyle/>
              <a:p>
                <a:pPr algn="ctr" defTabSz="914411"/>
                <a:r>
                  <a:rPr lang="en-US" sz="3200" b="1">
                    <a:ln w="10160">
                      <a:solidFill>
                        <a:prstClr val="black"/>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B</a:t>
                </a:r>
              </a:p>
            </p:txBody>
          </p:sp>
        </p:grpSp>
        <p:grpSp>
          <p:nvGrpSpPr>
            <p:cNvPr id="129" name="Group 128"/>
            <p:cNvGrpSpPr/>
            <p:nvPr/>
          </p:nvGrpSpPr>
          <p:grpSpPr>
            <a:xfrm>
              <a:off x="5999299" y="3086545"/>
              <a:ext cx="2159069" cy="1175878"/>
              <a:chOff x="5999299" y="3086545"/>
              <a:chExt cx="2159069" cy="1175878"/>
            </a:xfrm>
          </p:grpSpPr>
          <p:sp>
            <p:nvSpPr>
              <p:cNvPr id="103" name="Freeform 102"/>
              <p:cNvSpPr/>
              <p:nvPr/>
            </p:nvSpPr>
            <p:spPr>
              <a:xfrm rot="1800000">
                <a:off x="5999299" y="3086545"/>
                <a:ext cx="2159069" cy="1078904"/>
              </a:xfrm>
              <a:custGeom>
                <a:avLst/>
                <a:gdLst>
                  <a:gd name="connsiteX0" fmla="*/ 0 w 2159069"/>
                  <a:gd name="connsiteY0" fmla="*/ 1078904 h 1078904"/>
                  <a:gd name="connsiteX1" fmla="*/ 1868715 w 2159069"/>
                  <a:gd name="connsiteY1" fmla="*/ 0 h 1078904"/>
                  <a:gd name="connsiteX2" fmla="*/ 1960241 w 2159069"/>
                  <a:gd name="connsiteY2" fmla="*/ 178786 h 1078904"/>
                  <a:gd name="connsiteX3" fmla="*/ 2159069 w 2159069"/>
                  <a:gd name="connsiteY3" fmla="*/ 1050300 h 1078904"/>
                  <a:gd name="connsiteX4" fmla="*/ 2158430 w 2159069"/>
                  <a:gd name="connsiteY4" fmla="*/ 1078904 h 1078904"/>
                  <a:gd name="connsiteX5" fmla="*/ 0 w 2159069"/>
                  <a:gd name="connsiteY5" fmla="*/ 1078904 h 107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69" h="1078904">
                    <a:moveTo>
                      <a:pt x="0" y="1078904"/>
                    </a:moveTo>
                    <a:lnTo>
                      <a:pt x="1868715" y="0"/>
                    </a:lnTo>
                    <a:lnTo>
                      <a:pt x="1960241" y="178786"/>
                    </a:lnTo>
                    <a:cubicBezTo>
                      <a:pt x="2086645" y="460032"/>
                      <a:pt x="2151428" y="756106"/>
                      <a:pt x="2159069" y="1050300"/>
                    </a:cubicBezTo>
                    <a:lnTo>
                      <a:pt x="2158430" y="1078904"/>
                    </a:lnTo>
                    <a:lnTo>
                      <a:pt x="0" y="1078904"/>
                    </a:lnTo>
                    <a:close/>
                  </a:path>
                </a:pathLst>
              </a:custGeom>
              <a:solidFill>
                <a:srgbClr val="FF0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chemeClr val="bg2">
                      <a:lumMod val="10000"/>
                    </a:schemeClr>
                  </a:solidFill>
                  <a:latin typeface="Calibri" panose="020F0502020204030204"/>
                </a:endParaRPr>
              </a:p>
            </p:txBody>
          </p:sp>
          <p:sp>
            <p:nvSpPr>
              <p:cNvPr id="113" name="Rectangle 112"/>
              <p:cNvSpPr/>
              <p:nvPr/>
            </p:nvSpPr>
            <p:spPr>
              <a:xfrm rot="1303771">
                <a:off x="6917036" y="3677646"/>
                <a:ext cx="481222" cy="584777"/>
              </a:xfrm>
              <a:prstGeom prst="rect">
                <a:avLst/>
              </a:prstGeom>
              <a:noFill/>
              <a:ln>
                <a:noFill/>
              </a:ln>
            </p:spPr>
            <p:txBody>
              <a:bodyPr wrap="none" lIns="91440" tIns="45721" rIns="91440" bIns="45721">
                <a:spAutoFit/>
              </a:bodyPr>
              <a:lstStyle/>
              <a:p>
                <a:pPr algn="ctr" defTabSz="914411"/>
                <a:r>
                  <a:rPr lang="en-US" sz="3200" b="1">
                    <a:ln w="10160">
                      <a:solidFill>
                        <a:prstClr val="black"/>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N</a:t>
                </a:r>
              </a:p>
            </p:txBody>
          </p:sp>
        </p:grpSp>
        <p:grpSp>
          <p:nvGrpSpPr>
            <p:cNvPr id="130" name="Group 129"/>
            <p:cNvGrpSpPr/>
            <p:nvPr/>
          </p:nvGrpSpPr>
          <p:grpSpPr>
            <a:xfrm>
              <a:off x="5427431" y="4076971"/>
              <a:ext cx="2156974" cy="1078486"/>
              <a:chOff x="5427431" y="4076971"/>
              <a:chExt cx="2156974" cy="1078486"/>
            </a:xfrm>
          </p:grpSpPr>
          <p:sp>
            <p:nvSpPr>
              <p:cNvPr id="104" name="Freeform 103">
                <a:hlinkClick r:id="rId7" action="ppaction://hlinksldjump"/>
              </p:cNvPr>
              <p:cNvSpPr/>
              <p:nvPr/>
            </p:nvSpPr>
            <p:spPr>
              <a:xfrm rot="1800000">
                <a:off x="5427431" y="4076971"/>
                <a:ext cx="2156974" cy="1078486"/>
              </a:xfrm>
              <a:custGeom>
                <a:avLst/>
                <a:gdLst>
                  <a:gd name="connsiteX0" fmla="*/ 0 w 2156974"/>
                  <a:gd name="connsiteY0" fmla="*/ 0 h 1078486"/>
                  <a:gd name="connsiteX1" fmla="*/ 2156974 w 2156974"/>
                  <a:gd name="connsiteY1" fmla="*/ 0 h 1078486"/>
                  <a:gd name="connsiteX2" fmla="*/ 2154157 w 2156974"/>
                  <a:gd name="connsiteY2" fmla="*/ 126112 h 1078486"/>
                  <a:gd name="connsiteX3" fmla="*/ 1928611 w 2156974"/>
                  <a:gd name="connsiteY3" fmla="*/ 967861 h 1078486"/>
                  <a:gd name="connsiteX4" fmla="*/ 1867994 w 2156974"/>
                  <a:gd name="connsiteY4" fmla="*/ 1078486 h 1078486"/>
                  <a:gd name="connsiteX5" fmla="*/ 0 w 2156974"/>
                  <a:gd name="connsiteY5" fmla="*/ 0 h 10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74" h="1078486">
                    <a:moveTo>
                      <a:pt x="0" y="0"/>
                    </a:moveTo>
                    <a:lnTo>
                      <a:pt x="2156974" y="0"/>
                    </a:lnTo>
                    <a:lnTo>
                      <a:pt x="2154157" y="126112"/>
                    </a:lnTo>
                    <a:cubicBezTo>
                      <a:pt x="2133507" y="418322"/>
                      <a:pt x="2056832" y="704475"/>
                      <a:pt x="1928611" y="967861"/>
                    </a:cubicBezTo>
                    <a:lnTo>
                      <a:pt x="1867994" y="1078486"/>
                    </a:lnTo>
                    <a:lnTo>
                      <a:pt x="0" y="0"/>
                    </a:lnTo>
                    <a:close/>
                  </a:path>
                </a:pathLst>
              </a:custGeom>
              <a:solidFill>
                <a:srgbClr val="0070C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chemeClr val="bg2">
                      <a:lumMod val="10000"/>
                    </a:schemeClr>
                  </a:solidFill>
                  <a:latin typeface="Calibri" panose="020F0502020204030204"/>
                </a:endParaRPr>
              </a:p>
            </p:txBody>
          </p:sp>
          <p:sp>
            <p:nvSpPr>
              <p:cNvPr id="114" name="Rectangle 113"/>
              <p:cNvSpPr/>
              <p:nvPr/>
            </p:nvSpPr>
            <p:spPr>
              <a:xfrm rot="2830994">
                <a:off x="6515591" y="4279075"/>
                <a:ext cx="503664" cy="584777"/>
              </a:xfrm>
              <a:prstGeom prst="rect">
                <a:avLst/>
              </a:prstGeom>
              <a:noFill/>
              <a:ln>
                <a:noFill/>
              </a:ln>
            </p:spPr>
            <p:txBody>
              <a:bodyPr wrap="none" lIns="91440" tIns="45721" rIns="91440" bIns="45721">
                <a:spAutoFit/>
              </a:bodyPr>
              <a:lstStyle/>
              <a:p>
                <a:pPr algn="ctr" defTabSz="914411"/>
                <a:r>
                  <a:rPr lang="en-US" sz="3200" b="1">
                    <a:ln w="10160">
                      <a:solidFill>
                        <a:prstClr val="black"/>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O</a:t>
                </a:r>
              </a:p>
            </p:txBody>
          </p:sp>
        </p:grpSp>
        <p:grpSp>
          <p:nvGrpSpPr>
            <p:cNvPr id="131" name="Group 130"/>
            <p:cNvGrpSpPr/>
            <p:nvPr/>
          </p:nvGrpSpPr>
          <p:grpSpPr>
            <a:xfrm>
              <a:off x="5192584" y="3984764"/>
              <a:ext cx="1869257" cy="1868716"/>
              <a:chOff x="5192584" y="3984764"/>
              <a:chExt cx="1869257" cy="1868716"/>
            </a:xfrm>
          </p:grpSpPr>
          <p:sp>
            <p:nvSpPr>
              <p:cNvPr id="107" name="Freeform 106">
                <a:hlinkClick r:id="rId5" action="ppaction://hlinksldjump"/>
              </p:cNvPr>
              <p:cNvSpPr/>
              <p:nvPr/>
            </p:nvSpPr>
            <p:spPr>
              <a:xfrm rot="1800000">
                <a:off x="5192584" y="3984764"/>
                <a:ext cx="1869257" cy="1868716"/>
              </a:xfrm>
              <a:custGeom>
                <a:avLst/>
                <a:gdLst>
                  <a:gd name="connsiteX0" fmla="*/ 0 w 1869257"/>
                  <a:gd name="connsiteY0" fmla="*/ 0 h 1868716"/>
                  <a:gd name="connsiteX1" fmla="*/ 1869257 w 1869257"/>
                  <a:gd name="connsiteY1" fmla="*/ 1079215 h 1868716"/>
                  <a:gd name="connsiteX2" fmla="*/ 1855508 w 1869257"/>
                  <a:gd name="connsiteY2" fmla="*/ 1104307 h 1868716"/>
                  <a:gd name="connsiteX3" fmla="*/ 1247561 w 1869257"/>
                  <a:gd name="connsiteY3" fmla="*/ 1759646 h 1868716"/>
                  <a:gd name="connsiteX4" fmla="*/ 1078904 w 1869257"/>
                  <a:gd name="connsiteY4" fmla="*/ 1868716 h 1868716"/>
                  <a:gd name="connsiteX5" fmla="*/ 0 w 1869257"/>
                  <a:gd name="connsiteY5" fmla="*/ 0 h 186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9257" h="1868716">
                    <a:moveTo>
                      <a:pt x="0" y="0"/>
                    </a:moveTo>
                    <a:lnTo>
                      <a:pt x="1869257" y="1079215"/>
                    </a:lnTo>
                    <a:lnTo>
                      <a:pt x="1855508" y="1104307"/>
                    </a:lnTo>
                    <a:cubicBezTo>
                      <a:pt x="1701794" y="1355266"/>
                      <a:pt x="1497652" y="1579282"/>
                      <a:pt x="1247561" y="1759646"/>
                    </a:cubicBezTo>
                    <a:lnTo>
                      <a:pt x="1078904" y="1868716"/>
                    </a:lnTo>
                    <a:lnTo>
                      <a:pt x="0" y="0"/>
                    </a:lnTo>
                    <a:close/>
                  </a:path>
                </a:pathLst>
              </a:custGeom>
              <a:solidFill>
                <a:srgbClr val="7030A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chemeClr val="bg2">
                      <a:lumMod val="10000"/>
                    </a:schemeClr>
                  </a:solidFill>
                  <a:latin typeface="Calibri" panose="020F0502020204030204"/>
                </a:endParaRPr>
              </a:p>
            </p:txBody>
          </p:sp>
          <p:sp>
            <p:nvSpPr>
              <p:cNvPr id="115" name="Rectangle 114"/>
              <p:cNvSpPr/>
              <p:nvPr/>
            </p:nvSpPr>
            <p:spPr>
              <a:xfrm rot="4300784">
                <a:off x="5931370" y="4624821"/>
                <a:ext cx="434734" cy="584777"/>
              </a:xfrm>
              <a:prstGeom prst="rect">
                <a:avLst/>
              </a:prstGeom>
              <a:noFill/>
              <a:ln>
                <a:noFill/>
              </a:ln>
            </p:spPr>
            <p:txBody>
              <a:bodyPr wrap="none" lIns="91440" tIns="45721" rIns="91440" bIns="45721">
                <a:spAutoFit/>
              </a:bodyPr>
              <a:lstStyle/>
              <a:p>
                <a:pPr algn="ctr" defTabSz="914411"/>
                <a:r>
                  <a:rPr lang="en-US" sz="3200" b="1">
                    <a:ln w="10160">
                      <a:solidFill>
                        <a:prstClr val="black"/>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P</a:t>
                </a:r>
              </a:p>
            </p:txBody>
          </p:sp>
        </p:grpSp>
        <p:grpSp>
          <p:nvGrpSpPr>
            <p:cNvPr id="132" name="Group 131"/>
            <p:cNvGrpSpPr/>
            <p:nvPr/>
          </p:nvGrpSpPr>
          <p:grpSpPr>
            <a:xfrm>
              <a:off x="5070359" y="3767725"/>
              <a:ext cx="1116168" cy="2159070"/>
              <a:chOff x="5070359" y="3767725"/>
              <a:chExt cx="1116168" cy="2159070"/>
            </a:xfrm>
          </p:grpSpPr>
          <p:sp>
            <p:nvSpPr>
              <p:cNvPr id="106" name="Freeform 105">
                <a:hlinkClick r:id="rId8" action="ppaction://hlinksldjump"/>
              </p:cNvPr>
              <p:cNvSpPr/>
              <p:nvPr/>
            </p:nvSpPr>
            <p:spPr>
              <a:xfrm rot="1800000">
                <a:off x="5107623" y="3767725"/>
                <a:ext cx="1078904" cy="2159070"/>
              </a:xfrm>
              <a:custGeom>
                <a:avLst/>
                <a:gdLst>
                  <a:gd name="connsiteX0" fmla="*/ 0 w 1078904"/>
                  <a:gd name="connsiteY0" fmla="*/ 0 h 2159070"/>
                  <a:gd name="connsiteX1" fmla="*/ 1078904 w 1078904"/>
                  <a:gd name="connsiteY1" fmla="*/ 1868717 h 2159070"/>
                  <a:gd name="connsiteX2" fmla="*/ 900119 w 1078904"/>
                  <a:gd name="connsiteY2" fmla="*/ 1960242 h 2159070"/>
                  <a:gd name="connsiteX3" fmla="*/ 28605 w 1078904"/>
                  <a:gd name="connsiteY3" fmla="*/ 2159070 h 2159070"/>
                  <a:gd name="connsiteX4" fmla="*/ 0 w 1078904"/>
                  <a:gd name="connsiteY4" fmla="*/ 2158431 h 2159070"/>
                  <a:gd name="connsiteX5" fmla="*/ 0 w 1078904"/>
                  <a:gd name="connsiteY5" fmla="*/ 0 h 215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904" h="2159070">
                    <a:moveTo>
                      <a:pt x="0" y="0"/>
                    </a:moveTo>
                    <a:lnTo>
                      <a:pt x="1078904" y="1868717"/>
                    </a:lnTo>
                    <a:lnTo>
                      <a:pt x="900119" y="1960242"/>
                    </a:lnTo>
                    <a:cubicBezTo>
                      <a:pt x="618873" y="2086646"/>
                      <a:pt x="322799" y="2151429"/>
                      <a:pt x="28605" y="2159070"/>
                    </a:cubicBezTo>
                    <a:lnTo>
                      <a:pt x="0" y="2158431"/>
                    </a:lnTo>
                    <a:lnTo>
                      <a:pt x="0" y="0"/>
                    </a:lnTo>
                    <a:close/>
                  </a:path>
                </a:pathLst>
              </a:custGeom>
              <a:solidFill>
                <a:schemeClr val="accent2">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chemeClr val="bg2">
                      <a:lumMod val="10000"/>
                    </a:schemeClr>
                  </a:solidFill>
                  <a:latin typeface="Calibri" panose="020F0502020204030204"/>
                </a:endParaRPr>
              </a:p>
            </p:txBody>
          </p:sp>
          <p:sp>
            <p:nvSpPr>
              <p:cNvPr id="116" name="Rectangle 115"/>
              <p:cNvSpPr/>
              <p:nvPr/>
            </p:nvSpPr>
            <p:spPr>
              <a:xfrm rot="6274545">
                <a:off x="5122137" y="4638093"/>
                <a:ext cx="481222" cy="584777"/>
              </a:xfrm>
              <a:prstGeom prst="rect">
                <a:avLst/>
              </a:prstGeom>
              <a:noFill/>
              <a:ln>
                <a:noFill/>
              </a:ln>
            </p:spPr>
            <p:txBody>
              <a:bodyPr wrap="none" lIns="91440" tIns="45721" rIns="91440" bIns="45721">
                <a:spAutoFit/>
              </a:bodyPr>
              <a:lstStyle/>
              <a:p>
                <a:pPr algn="ctr" defTabSz="914411"/>
                <a:r>
                  <a:rPr lang="en-US" sz="3200" b="1">
                    <a:ln w="10160">
                      <a:solidFill>
                        <a:prstClr val="black"/>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D</a:t>
                </a:r>
              </a:p>
            </p:txBody>
          </p:sp>
        </p:grpSp>
        <p:grpSp>
          <p:nvGrpSpPr>
            <p:cNvPr id="133" name="Group 132"/>
            <p:cNvGrpSpPr/>
            <p:nvPr/>
          </p:nvGrpSpPr>
          <p:grpSpPr>
            <a:xfrm>
              <a:off x="4117616" y="3195863"/>
              <a:ext cx="1078487" cy="2156973"/>
              <a:chOff x="4117616" y="3195863"/>
              <a:chExt cx="1078487" cy="2156973"/>
            </a:xfrm>
          </p:grpSpPr>
          <p:sp>
            <p:nvSpPr>
              <p:cNvPr id="105" name="Freeform 104">
                <a:hlinkClick r:id="rId9" action="ppaction://hlinksldjump"/>
              </p:cNvPr>
              <p:cNvSpPr/>
              <p:nvPr/>
            </p:nvSpPr>
            <p:spPr>
              <a:xfrm rot="1800000">
                <a:off x="4117616" y="3195863"/>
                <a:ext cx="1078487" cy="2156973"/>
              </a:xfrm>
              <a:custGeom>
                <a:avLst/>
                <a:gdLst>
                  <a:gd name="connsiteX0" fmla="*/ 1078487 w 1078487"/>
                  <a:gd name="connsiteY0" fmla="*/ 0 h 2156973"/>
                  <a:gd name="connsiteX1" fmla="*/ 1078487 w 1078487"/>
                  <a:gd name="connsiteY1" fmla="*/ 2156973 h 2156973"/>
                  <a:gd name="connsiteX2" fmla="*/ 952375 w 1078487"/>
                  <a:gd name="connsiteY2" fmla="*/ 2154156 h 2156973"/>
                  <a:gd name="connsiteX3" fmla="*/ 110626 w 1078487"/>
                  <a:gd name="connsiteY3" fmla="*/ 1928610 h 2156973"/>
                  <a:gd name="connsiteX4" fmla="*/ 0 w 1078487"/>
                  <a:gd name="connsiteY4" fmla="*/ 1867993 h 2156973"/>
                  <a:gd name="connsiteX5" fmla="*/ 1078487 w 1078487"/>
                  <a:gd name="connsiteY5" fmla="*/ 0 h 215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487" h="2156973">
                    <a:moveTo>
                      <a:pt x="1078487" y="0"/>
                    </a:moveTo>
                    <a:lnTo>
                      <a:pt x="1078487" y="2156973"/>
                    </a:lnTo>
                    <a:lnTo>
                      <a:pt x="952375" y="2154156"/>
                    </a:lnTo>
                    <a:cubicBezTo>
                      <a:pt x="660165" y="2133506"/>
                      <a:pt x="374012" y="2056831"/>
                      <a:pt x="110626" y="1928610"/>
                    </a:cubicBezTo>
                    <a:lnTo>
                      <a:pt x="0" y="1867993"/>
                    </a:lnTo>
                    <a:lnTo>
                      <a:pt x="1078487" y="0"/>
                    </a:lnTo>
                    <a:close/>
                  </a:path>
                </a:pathLst>
              </a:custGeom>
              <a:solidFill>
                <a:srgbClr val="00B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chemeClr val="bg2">
                      <a:lumMod val="10000"/>
                    </a:schemeClr>
                  </a:solidFill>
                  <a:latin typeface="Calibri" panose="020F0502020204030204"/>
                </a:endParaRPr>
              </a:p>
            </p:txBody>
          </p:sp>
          <p:sp>
            <p:nvSpPr>
              <p:cNvPr id="117" name="Rectangle 116"/>
              <p:cNvSpPr/>
              <p:nvPr/>
            </p:nvSpPr>
            <p:spPr>
              <a:xfrm rot="8287381">
                <a:off x="4459829" y="4209526"/>
                <a:ext cx="572593" cy="584777"/>
              </a:xfrm>
              <a:prstGeom prst="rect">
                <a:avLst/>
              </a:prstGeom>
              <a:noFill/>
              <a:ln>
                <a:noFill/>
              </a:ln>
            </p:spPr>
            <p:txBody>
              <a:bodyPr wrap="none" lIns="91440" tIns="45721" rIns="91440" bIns="45721">
                <a:spAutoFit/>
              </a:bodyPr>
              <a:lstStyle/>
              <a:p>
                <a:pPr algn="ctr" defTabSz="914411"/>
                <a:r>
                  <a:rPr lang="en-US" sz="3200" b="1">
                    <a:ln w="10160">
                      <a:solidFill>
                        <a:prstClr val="black"/>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M</a:t>
                </a:r>
              </a:p>
            </p:txBody>
          </p:sp>
        </p:grpSp>
        <p:grpSp>
          <p:nvGrpSpPr>
            <p:cNvPr id="134" name="Group 133"/>
            <p:cNvGrpSpPr/>
            <p:nvPr/>
          </p:nvGrpSpPr>
          <p:grpSpPr>
            <a:xfrm>
              <a:off x="3419595" y="2961013"/>
              <a:ext cx="1868715" cy="1869256"/>
              <a:chOff x="3419595" y="2961013"/>
              <a:chExt cx="1868715" cy="1869256"/>
            </a:xfrm>
          </p:grpSpPr>
          <p:sp>
            <p:nvSpPr>
              <p:cNvPr id="102" name="Freeform 101">
                <a:hlinkClick r:id="rId10" action="ppaction://hlinksldjump"/>
              </p:cNvPr>
              <p:cNvSpPr/>
              <p:nvPr/>
            </p:nvSpPr>
            <p:spPr>
              <a:xfrm rot="1800000">
                <a:off x="3419595" y="2961013"/>
                <a:ext cx="1868715" cy="1869256"/>
              </a:xfrm>
              <a:custGeom>
                <a:avLst/>
                <a:gdLst>
                  <a:gd name="connsiteX0" fmla="*/ 0 w 1868715"/>
                  <a:gd name="connsiteY0" fmla="*/ 1078903 h 1869256"/>
                  <a:gd name="connsiteX1" fmla="*/ 1868715 w 1868715"/>
                  <a:gd name="connsiteY1" fmla="*/ 0 h 1869256"/>
                  <a:gd name="connsiteX2" fmla="*/ 789500 w 1868715"/>
                  <a:gd name="connsiteY2" fmla="*/ 1869256 h 1869256"/>
                  <a:gd name="connsiteX3" fmla="*/ 764409 w 1868715"/>
                  <a:gd name="connsiteY3" fmla="*/ 1855507 h 1869256"/>
                  <a:gd name="connsiteX4" fmla="*/ 109070 w 1868715"/>
                  <a:gd name="connsiteY4" fmla="*/ 1247560 h 1869256"/>
                  <a:gd name="connsiteX5" fmla="*/ 0 w 1868715"/>
                  <a:gd name="connsiteY5" fmla="*/ 1078903 h 186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8715" h="1869256">
                    <a:moveTo>
                      <a:pt x="0" y="1078903"/>
                    </a:moveTo>
                    <a:lnTo>
                      <a:pt x="1868715" y="0"/>
                    </a:lnTo>
                    <a:lnTo>
                      <a:pt x="789500" y="1869256"/>
                    </a:lnTo>
                    <a:lnTo>
                      <a:pt x="764409" y="1855507"/>
                    </a:lnTo>
                    <a:cubicBezTo>
                      <a:pt x="513450" y="1701793"/>
                      <a:pt x="289434" y="1497652"/>
                      <a:pt x="109070" y="1247560"/>
                    </a:cubicBezTo>
                    <a:lnTo>
                      <a:pt x="0" y="1078903"/>
                    </a:lnTo>
                    <a:close/>
                  </a:path>
                </a:pathLst>
              </a:custGeom>
              <a:solidFill>
                <a:schemeClr val="accent2">
                  <a:lumMod val="60000"/>
                  <a:lumOff val="4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chemeClr val="bg2">
                      <a:lumMod val="10000"/>
                    </a:schemeClr>
                  </a:solidFill>
                  <a:latin typeface="Calibri" panose="020F0502020204030204"/>
                </a:endParaRPr>
              </a:p>
            </p:txBody>
          </p:sp>
          <p:sp>
            <p:nvSpPr>
              <p:cNvPr id="118" name="Rectangle 117"/>
              <p:cNvSpPr/>
              <p:nvPr/>
            </p:nvSpPr>
            <p:spPr>
              <a:xfrm rot="9534319">
                <a:off x="4091983" y="3694075"/>
                <a:ext cx="503664" cy="584777"/>
              </a:xfrm>
              <a:prstGeom prst="rect">
                <a:avLst/>
              </a:prstGeom>
              <a:noFill/>
              <a:ln>
                <a:noFill/>
              </a:ln>
            </p:spPr>
            <p:txBody>
              <a:bodyPr wrap="none" lIns="91440" tIns="45721" rIns="91440" bIns="45721">
                <a:spAutoFit/>
              </a:bodyPr>
              <a:lstStyle/>
              <a:p>
                <a:pPr algn="ctr" defTabSz="914411"/>
                <a:r>
                  <a:rPr lang="en-US" sz="3200" b="1">
                    <a:ln w="10160">
                      <a:solidFill>
                        <a:prstClr val="black"/>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Q</a:t>
                </a:r>
              </a:p>
            </p:txBody>
          </p:sp>
        </p:grpSp>
        <p:grpSp>
          <p:nvGrpSpPr>
            <p:cNvPr id="135" name="Group 134"/>
            <p:cNvGrpSpPr/>
            <p:nvPr/>
          </p:nvGrpSpPr>
          <p:grpSpPr>
            <a:xfrm>
              <a:off x="3346279" y="2852194"/>
              <a:ext cx="2159069" cy="1102764"/>
              <a:chOff x="3346279" y="2852194"/>
              <a:chExt cx="2159069" cy="1102764"/>
            </a:xfrm>
          </p:grpSpPr>
          <p:sp>
            <p:nvSpPr>
              <p:cNvPr id="101" name="Freeform 100">
                <a:hlinkClick r:id="rId11" action="ppaction://hlinksldjump"/>
              </p:cNvPr>
              <p:cNvSpPr/>
              <p:nvPr/>
            </p:nvSpPr>
            <p:spPr>
              <a:xfrm rot="1800000">
                <a:off x="3346279" y="2876055"/>
                <a:ext cx="2159069" cy="1078903"/>
              </a:xfrm>
              <a:custGeom>
                <a:avLst/>
                <a:gdLst>
                  <a:gd name="connsiteX0" fmla="*/ 639 w 2159069"/>
                  <a:gd name="connsiteY0" fmla="*/ 0 h 1078903"/>
                  <a:gd name="connsiteX1" fmla="*/ 2159069 w 2159069"/>
                  <a:gd name="connsiteY1" fmla="*/ 0 h 1078903"/>
                  <a:gd name="connsiteX2" fmla="*/ 290353 w 2159069"/>
                  <a:gd name="connsiteY2" fmla="*/ 1078903 h 1078903"/>
                  <a:gd name="connsiteX3" fmla="*/ 198828 w 2159069"/>
                  <a:gd name="connsiteY3" fmla="*/ 900118 h 1078903"/>
                  <a:gd name="connsiteX4" fmla="*/ 0 w 2159069"/>
                  <a:gd name="connsiteY4" fmla="*/ 28604 h 1078903"/>
                  <a:gd name="connsiteX5" fmla="*/ 639 w 2159069"/>
                  <a:gd name="connsiteY5" fmla="*/ 0 h 107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069" h="1078903">
                    <a:moveTo>
                      <a:pt x="639" y="0"/>
                    </a:moveTo>
                    <a:lnTo>
                      <a:pt x="2159069" y="0"/>
                    </a:lnTo>
                    <a:lnTo>
                      <a:pt x="290353" y="1078903"/>
                    </a:lnTo>
                    <a:lnTo>
                      <a:pt x="198828" y="900118"/>
                    </a:lnTo>
                    <a:cubicBezTo>
                      <a:pt x="72424" y="618872"/>
                      <a:pt x="7641" y="322798"/>
                      <a:pt x="0" y="28604"/>
                    </a:cubicBezTo>
                    <a:lnTo>
                      <a:pt x="639" y="0"/>
                    </a:lnTo>
                    <a:close/>
                  </a:path>
                </a:pathLst>
              </a:custGeom>
              <a:no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rgbClr val="FFFF00"/>
                  </a:solidFill>
                  <a:latin typeface="Calibri" panose="020F0502020204030204"/>
                </a:endParaRPr>
              </a:p>
            </p:txBody>
          </p:sp>
          <p:sp>
            <p:nvSpPr>
              <p:cNvPr id="119" name="Rectangle 118"/>
              <p:cNvSpPr/>
              <p:nvPr/>
            </p:nvSpPr>
            <p:spPr>
              <a:xfrm rot="11643661">
                <a:off x="4082971" y="2852194"/>
                <a:ext cx="481222" cy="584777"/>
              </a:xfrm>
              <a:prstGeom prst="rect">
                <a:avLst/>
              </a:prstGeom>
              <a:noFill/>
              <a:ln>
                <a:noFill/>
              </a:ln>
            </p:spPr>
            <p:txBody>
              <a:bodyPr wrap="none" lIns="91440" tIns="45721" rIns="91440" bIns="45721">
                <a:spAutoFit/>
              </a:bodyPr>
              <a:lstStyle/>
              <a:p>
                <a:pPr algn="ctr" defTabSz="914411"/>
                <a:r>
                  <a:rPr lang="en-US" sz="3200" b="1">
                    <a:ln w="10160">
                      <a:solidFill>
                        <a:prstClr val="black"/>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C</a:t>
                </a:r>
              </a:p>
            </p:txBody>
          </p:sp>
        </p:grpSp>
        <p:grpSp>
          <p:nvGrpSpPr>
            <p:cNvPr id="136" name="Group 135"/>
            <p:cNvGrpSpPr/>
            <p:nvPr/>
          </p:nvGrpSpPr>
          <p:grpSpPr>
            <a:xfrm>
              <a:off x="3920241" y="1886046"/>
              <a:ext cx="2156971" cy="1078486"/>
              <a:chOff x="3920241" y="1886046"/>
              <a:chExt cx="2156971" cy="1078486"/>
            </a:xfrm>
          </p:grpSpPr>
          <p:sp>
            <p:nvSpPr>
              <p:cNvPr id="99" name="Freeform 98">
                <a:hlinkClick r:id="rId12" action="ppaction://hlinksldjump"/>
              </p:cNvPr>
              <p:cNvSpPr/>
              <p:nvPr/>
            </p:nvSpPr>
            <p:spPr>
              <a:xfrm rot="1800000">
                <a:off x="3920241" y="1886046"/>
                <a:ext cx="2156971" cy="1078486"/>
              </a:xfrm>
              <a:custGeom>
                <a:avLst/>
                <a:gdLst>
                  <a:gd name="connsiteX0" fmla="*/ 288980 w 2156971"/>
                  <a:gd name="connsiteY0" fmla="*/ 0 h 1078486"/>
                  <a:gd name="connsiteX1" fmla="*/ 2156971 w 2156971"/>
                  <a:gd name="connsiteY1" fmla="*/ 1078486 h 1078486"/>
                  <a:gd name="connsiteX2" fmla="*/ 0 w 2156971"/>
                  <a:gd name="connsiteY2" fmla="*/ 1078485 h 1078486"/>
                  <a:gd name="connsiteX3" fmla="*/ 2817 w 2156971"/>
                  <a:gd name="connsiteY3" fmla="*/ 952374 h 1078486"/>
                  <a:gd name="connsiteX4" fmla="*/ 228363 w 2156971"/>
                  <a:gd name="connsiteY4" fmla="*/ 110625 h 1078486"/>
                  <a:gd name="connsiteX5" fmla="*/ 288980 w 2156971"/>
                  <a:gd name="connsiteY5" fmla="*/ 0 h 107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6971" h="1078486">
                    <a:moveTo>
                      <a:pt x="288980" y="0"/>
                    </a:moveTo>
                    <a:lnTo>
                      <a:pt x="2156971" y="1078486"/>
                    </a:lnTo>
                    <a:lnTo>
                      <a:pt x="0" y="1078485"/>
                    </a:lnTo>
                    <a:lnTo>
                      <a:pt x="2817" y="952374"/>
                    </a:lnTo>
                    <a:cubicBezTo>
                      <a:pt x="23467" y="660164"/>
                      <a:pt x="100142" y="374012"/>
                      <a:pt x="228363" y="110625"/>
                    </a:cubicBezTo>
                    <a:lnTo>
                      <a:pt x="288980" y="0"/>
                    </a:lnTo>
                    <a:close/>
                  </a:path>
                </a:pathLst>
              </a:cu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chemeClr val="bg2">
                      <a:lumMod val="10000"/>
                    </a:schemeClr>
                  </a:solidFill>
                  <a:latin typeface="Calibri" panose="020F0502020204030204"/>
                </a:endParaRPr>
              </a:p>
            </p:txBody>
          </p:sp>
          <p:sp>
            <p:nvSpPr>
              <p:cNvPr id="122" name="Rectangle 121"/>
              <p:cNvSpPr/>
              <p:nvPr/>
            </p:nvSpPr>
            <p:spPr>
              <a:xfrm rot="13279903">
                <a:off x="4452679" y="2213415"/>
                <a:ext cx="481222" cy="584777"/>
              </a:xfrm>
              <a:prstGeom prst="rect">
                <a:avLst/>
              </a:prstGeom>
              <a:noFill/>
              <a:ln>
                <a:noFill/>
              </a:ln>
            </p:spPr>
            <p:txBody>
              <a:bodyPr wrap="none" lIns="91440" tIns="45721" rIns="91440" bIns="45721">
                <a:spAutoFit/>
              </a:bodyPr>
              <a:lstStyle/>
              <a:p>
                <a:pPr algn="ctr" defTabSz="914411"/>
                <a:r>
                  <a:rPr lang="en-US" sz="3200" b="1">
                    <a:ln w="10160">
                      <a:solidFill>
                        <a:prstClr val="white"/>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A</a:t>
                </a:r>
              </a:p>
            </p:txBody>
          </p:sp>
        </p:grpSp>
        <p:grpSp>
          <p:nvGrpSpPr>
            <p:cNvPr id="137" name="Group 136"/>
            <p:cNvGrpSpPr/>
            <p:nvPr/>
          </p:nvGrpSpPr>
          <p:grpSpPr>
            <a:xfrm>
              <a:off x="4442804" y="1188025"/>
              <a:ext cx="1869255" cy="1868715"/>
              <a:chOff x="4442804" y="1188025"/>
              <a:chExt cx="1869255" cy="1868715"/>
            </a:xfrm>
          </p:grpSpPr>
          <p:sp>
            <p:nvSpPr>
              <p:cNvPr id="97" name="Freeform 96">
                <a:hlinkClick r:id="rId13" action="ppaction://hlinksldjump"/>
              </p:cNvPr>
              <p:cNvSpPr/>
              <p:nvPr/>
            </p:nvSpPr>
            <p:spPr>
              <a:xfrm rot="1800000">
                <a:off x="4442804" y="1188025"/>
                <a:ext cx="1869255" cy="1868715"/>
              </a:xfrm>
              <a:custGeom>
                <a:avLst/>
                <a:gdLst>
                  <a:gd name="connsiteX0" fmla="*/ 790352 w 1869255"/>
                  <a:gd name="connsiteY0" fmla="*/ 0 h 1868715"/>
                  <a:gd name="connsiteX1" fmla="*/ 1869255 w 1869255"/>
                  <a:gd name="connsiteY1" fmla="*/ 1868715 h 1868715"/>
                  <a:gd name="connsiteX2" fmla="*/ 0 w 1869255"/>
                  <a:gd name="connsiteY2" fmla="*/ 789500 h 1868715"/>
                  <a:gd name="connsiteX3" fmla="*/ 13749 w 1869255"/>
                  <a:gd name="connsiteY3" fmla="*/ 764408 h 1868715"/>
                  <a:gd name="connsiteX4" fmla="*/ 621696 w 1869255"/>
                  <a:gd name="connsiteY4" fmla="*/ 109069 h 1868715"/>
                  <a:gd name="connsiteX5" fmla="*/ 790352 w 1869255"/>
                  <a:gd name="connsiteY5" fmla="*/ 0 h 1868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9255" h="1868715">
                    <a:moveTo>
                      <a:pt x="790352" y="0"/>
                    </a:moveTo>
                    <a:lnTo>
                      <a:pt x="1869255" y="1868715"/>
                    </a:lnTo>
                    <a:lnTo>
                      <a:pt x="0" y="789500"/>
                    </a:lnTo>
                    <a:lnTo>
                      <a:pt x="13749" y="764408"/>
                    </a:lnTo>
                    <a:cubicBezTo>
                      <a:pt x="167463" y="513449"/>
                      <a:pt x="371605" y="289433"/>
                      <a:pt x="621696" y="109069"/>
                    </a:cubicBezTo>
                    <a:lnTo>
                      <a:pt x="790352" y="0"/>
                    </a:lnTo>
                    <a:close/>
                  </a:path>
                </a:pathLst>
              </a:custGeom>
              <a:solidFill>
                <a:srgbClr val="92D05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2800">
                  <a:solidFill>
                    <a:schemeClr val="bg2">
                      <a:lumMod val="10000"/>
                    </a:schemeClr>
                  </a:solidFill>
                  <a:latin typeface="Calibri" panose="020F0502020204030204"/>
                </a:endParaRPr>
              </a:p>
            </p:txBody>
          </p:sp>
          <p:sp>
            <p:nvSpPr>
              <p:cNvPr id="125" name="Rectangle 124"/>
              <p:cNvSpPr/>
              <p:nvPr/>
            </p:nvSpPr>
            <p:spPr>
              <a:xfrm rot="15208126">
                <a:off x="5082015" y="1814675"/>
                <a:ext cx="503664" cy="584777"/>
              </a:xfrm>
              <a:prstGeom prst="rect">
                <a:avLst/>
              </a:prstGeom>
              <a:noFill/>
              <a:ln>
                <a:noFill/>
              </a:ln>
            </p:spPr>
            <p:txBody>
              <a:bodyPr wrap="none" lIns="91440" tIns="45721" rIns="91440" bIns="45721">
                <a:spAutoFit/>
              </a:bodyPr>
              <a:lstStyle/>
              <a:p>
                <a:pPr algn="ctr" defTabSz="914411"/>
                <a:r>
                  <a:rPr lang="en-US" sz="3200" b="1">
                    <a:ln w="10160">
                      <a:solidFill>
                        <a:prstClr val="black"/>
                      </a:solidFill>
                      <a:prstDash val="solid"/>
                    </a:ln>
                    <a:solidFill>
                      <a:srgbClr val="FFFF00"/>
                    </a:solidFill>
                    <a:effectLst>
                      <a:outerShdw blurRad="38100" dist="22860" dir="5400000" algn="tl" rotWithShape="0">
                        <a:srgbClr val="000000">
                          <a:alpha val="30000"/>
                        </a:srgbClr>
                      </a:outerShdw>
                    </a:effectLst>
                    <a:latin typeface="Times New Roman" panose="02020603050405020304" pitchFamily="18" charset="0"/>
                    <a:cs typeface="Times New Roman" panose="02020603050405020304" pitchFamily="18" charset="0"/>
                  </a:rPr>
                  <a:t>H</a:t>
                </a:r>
              </a:p>
            </p:txBody>
          </p:sp>
        </p:grpSp>
      </p:grpSp>
      <p:sp>
        <p:nvSpPr>
          <p:cNvPr id="139" name="Donut 138"/>
          <p:cNvSpPr/>
          <p:nvPr/>
        </p:nvSpPr>
        <p:spPr>
          <a:xfrm>
            <a:off x="3360421" y="72"/>
            <a:ext cx="5638265" cy="5638265"/>
          </a:xfrm>
          <a:prstGeom prst="donut">
            <a:avLst>
              <a:gd name="adj" fmla="val 8579"/>
            </a:avLst>
          </a:prstGeom>
          <a:solidFill>
            <a:srgbClr val="FF0000"/>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black"/>
              </a:solidFill>
              <a:latin typeface="Calibri" panose="020F0502020204030204"/>
            </a:endParaRPr>
          </a:p>
        </p:txBody>
      </p:sp>
      <p:grpSp>
        <p:nvGrpSpPr>
          <p:cNvPr id="152" name="đèn nháy"/>
          <p:cNvGrpSpPr/>
          <p:nvPr/>
        </p:nvGrpSpPr>
        <p:grpSpPr>
          <a:xfrm>
            <a:off x="3599183" y="236469"/>
            <a:ext cx="5149591" cy="5148988"/>
            <a:chOff x="3027681" y="1082289"/>
            <a:chExt cx="5149591" cy="5148988"/>
          </a:xfrm>
        </p:grpSpPr>
        <p:sp>
          <p:nvSpPr>
            <p:cNvPr id="140" name="Oval 139"/>
            <p:cNvSpPr/>
            <p:nvPr/>
          </p:nvSpPr>
          <p:spPr>
            <a:xfrm>
              <a:off x="6110312" y="1082289"/>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41" name="Oval 140"/>
            <p:cNvSpPr/>
            <p:nvPr/>
          </p:nvSpPr>
          <p:spPr>
            <a:xfrm>
              <a:off x="7319842" y="1761327"/>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42" name="Oval 141"/>
            <p:cNvSpPr/>
            <p:nvPr/>
          </p:nvSpPr>
          <p:spPr>
            <a:xfrm>
              <a:off x="7985277" y="2920459"/>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43" name="Oval 142"/>
            <p:cNvSpPr/>
            <p:nvPr/>
          </p:nvSpPr>
          <p:spPr>
            <a:xfrm>
              <a:off x="7985277" y="4207781"/>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44" name="Oval 143"/>
            <p:cNvSpPr/>
            <p:nvPr/>
          </p:nvSpPr>
          <p:spPr>
            <a:xfrm>
              <a:off x="4860572" y="1091622"/>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45" name="Oval 144"/>
            <p:cNvSpPr/>
            <p:nvPr/>
          </p:nvSpPr>
          <p:spPr>
            <a:xfrm>
              <a:off x="3721468" y="1761326"/>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46" name="Oval 145"/>
            <p:cNvSpPr/>
            <p:nvPr/>
          </p:nvSpPr>
          <p:spPr>
            <a:xfrm>
              <a:off x="3027681" y="2866533"/>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47" name="Oval 146"/>
            <p:cNvSpPr/>
            <p:nvPr/>
          </p:nvSpPr>
          <p:spPr>
            <a:xfrm>
              <a:off x="3049061" y="4274194"/>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48" name="Oval 147"/>
            <p:cNvSpPr/>
            <p:nvPr/>
          </p:nvSpPr>
          <p:spPr>
            <a:xfrm>
              <a:off x="3710998" y="5363990"/>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49" name="Oval 148"/>
            <p:cNvSpPr/>
            <p:nvPr/>
          </p:nvSpPr>
          <p:spPr>
            <a:xfrm>
              <a:off x="4854455" y="6039282"/>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50" name="Oval 149"/>
            <p:cNvSpPr/>
            <p:nvPr/>
          </p:nvSpPr>
          <p:spPr>
            <a:xfrm>
              <a:off x="6237599" y="6015362"/>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51" name="Oval 150"/>
            <p:cNvSpPr/>
            <p:nvPr/>
          </p:nvSpPr>
          <p:spPr>
            <a:xfrm>
              <a:off x="7319841" y="5363990"/>
              <a:ext cx="191995" cy="191995"/>
            </a:xfrm>
            <a:prstGeom prst="ellipse">
              <a:avLst/>
            </a:prstGeom>
            <a:solidFill>
              <a:schemeClr val="bg1"/>
            </a:solidFill>
            <a:effectLst>
              <a:glow rad="63500">
                <a:schemeClr val="accent4">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grpSp>
      <p:grpSp>
        <p:nvGrpSpPr>
          <p:cNvPr id="155" name="Group 154"/>
          <p:cNvGrpSpPr/>
          <p:nvPr/>
        </p:nvGrpSpPr>
        <p:grpSpPr>
          <a:xfrm>
            <a:off x="6020353" y="4258738"/>
            <a:ext cx="317221" cy="1306884"/>
            <a:chOff x="6020352" y="4258738"/>
            <a:chExt cx="317221" cy="1306883"/>
          </a:xfrm>
        </p:grpSpPr>
        <p:sp>
          <p:nvSpPr>
            <p:cNvPr id="153" name="Regular Pentagon 152"/>
            <p:cNvSpPr/>
            <p:nvPr/>
          </p:nvSpPr>
          <p:spPr>
            <a:xfrm>
              <a:off x="6057674" y="4258738"/>
              <a:ext cx="243758" cy="1126720"/>
            </a:xfrm>
            <a:prstGeom prst="pentagon">
              <a:avLst/>
            </a:prstGeom>
            <a:solidFill>
              <a:srgbClr val="FFFF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54" name="Oval 153"/>
            <p:cNvSpPr/>
            <p:nvPr/>
          </p:nvSpPr>
          <p:spPr>
            <a:xfrm>
              <a:off x="6020352" y="5248400"/>
              <a:ext cx="317221" cy="317221"/>
            </a:xfrm>
            <a:prstGeom prst="ellipse">
              <a:avLst/>
            </a:prstGeom>
            <a:solidFill>
              <a:srgbClr val="FFFF0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grpSp>
      <p:sp>
        <p:nvSpPr>
          <p:cNvPr id="156" name="Oval 155"/>
          <p:cNvSpPr/>
          <p:nvPr/>
        </p:nvSpPr>
        <p:spPr>
          <a:xfrm>
            <a:off x="5820471" y="2460122"/>
            <a:ext cx="718165" cy="718165"/>
          </a:xfrm>
          <a:prstGeom prst="ellipse">
            <a:avLst/>
          </a:prstGeom>
          <a:solidFill>
            <a:srgbClr val="FF0000"/>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57" name="Hexagon 156"/>
          <p:cNvSpPr/>
          <p:nvPr/>
        </p:nvSpPr>
        <p:spPr>
          <a:xfrm>
            <a:off x="4138010" y="5983308"/>
            <a:ext cx="3998756" cy="845820"/>
          </a:xfrm>
          <a:prstGeom prst="hexagon">
            <a:avLst/>
          </a:prstGeom>
          <a:solidFill>
            <a:srgbClr val="C00000"/>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endParaRPr lang="en-US" sz="1801">
              <a:solidFill>
                <a:prstClr val="white"/>
              </a:solidFill>
              <a:latin typeface="Calibri" panose="020F0502020204030204"/>
            </a:endParaRPr>
          </a:p>
        </p:txBody>
      </p:sp>
      <p:sp>
        <p:nvSpPr>
          <p:cNvPr id="159" name="Rectangle 158"/>
          <p:cNvSpPr/>
          <p:nvPr/>
        </p:nvSpPr>
        <p:spPr>
          <a:xfrm>
            <a:off x="4282499" y="6144610"/>
            <a:ext cx="3744935" cy="523222"/>
          </a:xfrm>
          <a:prstGeom prst="rect">
            <a:avLst/>
          </a:prstGeom>
          <a:noFill/>
        </p:spPr>
        <p:txBody>
          <a:bodyPr wrap="none" lIns="91440" tIns="45721" rIns="91440" bIns="45721">
            <a:spAutoFit/>
          </a:bodyPr>
          <a:lstStyle/>
          <a:p>
            <a:pPr algn="ctr" defTabSz="914411"/>
            <a:r>
              <a:rPr lang="en-US" sz="2800" b="1">
                <a:ln w="6600">
                  <a:solidFill>
                    <a:srgbClr val="ED7D31"/>
                  </a:solidFill>
                  <a:prstDash val="solid"/>
                </a:ln>
                <a:solidFill>
                  <a:srgbClr val="FFFFFF"/>
                </a:solidFill>
                <a:effectLst>
                  <a:outerShdw dist="38100" dir="2700000" algn="tl" rotWithShape="0">
                    <a:srgbClr val="ED7D31"/>
                  </a:outerShdw>
                </a:effectLst>
                <a:latin typeface="Times New Roman" panose="02020603050405020304" pitchFamily="18" charset="0"/>
                <a:cs typeface="Times New Roman" panose="02020603050405020304" pitchFamily="18" charset="0"/>
              </a:rPr>
              <a:t>CHIẾC NÓN KÌ DIỆU</a:t>
            </a:r>
          </a:p>
        </p:txBody>
      </p:sp>
      <p:pic>
        <p:nvPicPr>
          <p:cNvPr id="160" name="Chiec non ki dieu">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455730" y="224015"/>
            <a:ext cx="609600" cy="609600"/>
          </a:xfrm>
          <a:prstGeom prst="rect">
            <a:avLst/>
          </a:prstGeom>
        </p:spPr>
      </p:pic>
      <p:sp>
        <p:nvSpPr>
          <p:cNvPr id="68" name="Rounded Rectangle 25">
            <a:hlinkClick r:id="rId5" action="ppaction://hlinksldjump"/>
            <a:extLst>
              <a:ext uri="{FF2B5EF4-FFF2-40B4-BE49-F238E27FC236}">
                <a16:creationId xmlns:a16="http://schemas.microsoft.com/office/drawing/2014/main" id="{7894E952-D30C-4086-857B-5E4BA627679E}"/>
              </a:ext>
            </a:extLst>
          </p:cNvPr>
          <p:cNvSpPr/>
          <p:nvPr/>
        </p:nvSpPr>
        <p:spPr>
          <a:xfrm>
            <a:off x="9159224" y="3540565"/>
            <a:ext cx="1003266" cy="1003266"/>
          </a:xfrm>
          <a:prstGeom prst="roundRect">
            <a:avLst/>
          </a:prstGeom>
          <a:solidFill>
            <a:srgbClr val="92D050"/>
          </a:solidFill>
          <a:ln w="38100" cap="flat" cmpd="sng" algn="ctr">
            <a:noFill/>
            <a:prstDash val="solid"/>
          </a:ln>
          <a:effectLst>
            <a:glow rad="63500">
              <a:srgbClr val="FFAA20">
                <a:satMod val="175000"/>
                <a:alpha val="40000"/>
              </a:srgbClr>
            </a:glow>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prst="artDeco"/>
          </a:sp3d>
        </p:spPr>
        <p:txBody>
          <a:bodyPr rtlCol="0" anchor="ctr"/>
          <a:lstStyle/>
          <a:p>
            <a:pPr algn="ctr" defTabSz="685809">
              <a:defRPr/>
            </a:pPr>
            <a:r>
              <a:rPr lang="en-GB" sz="3300" b="1" kern="0" dirty="0">
                <a:solidFill>
                  <a:prstClr val="black"/>
                </a:solidFill>
                <a:latin typeface="Tahoma" panose="020B0604030504040204" pitchFamily="34" charset="0"/>
                <a:ea typeface="Tahoma" panose="020B0604030504040204" pitchFamily="34" charset="0"/>
                <a:cs typeface="Tahoma" panose="020B0604030504040204" pitchFamily="34" charset="0"/>
                <a:sym typeface="Arial"/>
              </a:rPr>
              <a:t>1</a:t>
            </a:r>
            <a:endParaRPr lang="vi-VN" sz="3300" b="1" kern="0" dirty="0">
              <a:solidFill>
                <a:prstClr val="black"/>
              </a:solidFill>
              <a:latin typeface="Tahoma" panose="020B0604030504040204" pitchFamily="34" charset="0"/>
              <a:ea typeface="Tahoma" panose="020B0604030504040204" pitchFamily="34" charset="0"/>
              <a:cs typeface="Tahoma" panose="020B0604030504040204" pitchFamily="34" charset="0"/>
              <a:sym typeface="Arial"/>
            </a:endParaRPr>
          </a:p>
        </p:txBody>
      </p:sp>
      <p:sp>
        <p:nvSpPr>
          <p:cNvPr id="69" name="Rounded Rectangle 26">
            <a:hlinkClick r:id="rId7" action="ppaction://hlinksldjump"/>
            <a:extLst>
              <a:ext uri="{FF2B5EF4-FFF2-40B4-BE49-F238E27FC236}">
                <a16:creationId xmlns:a16="http://schemas.microsoft.com/office/drawing/2014/main" id="{7787FA7A-D73B-4A2C-AC91-42F3513607FC}"/>
              </a:ext>
            </a:extLst>
          </p:cNvPr>
          <p:cNvSpPr/>
          <p:nvPr/>
        </p:nvSpPr>
        <p:spPr>
          <a:xfrm>
            <a:off x="9178490" y="4596654"/>
            <a:ext cx="1003266" cy="1003266"/>
          </a:xfrm>
          <a:prstGeom prst="roundRect">
            <a:avLst/>
          </a:prstGeom>
          <a:solidFill>
            <a:srgbClr val="00B0F0"/>
          </a:solidFill>
          <a:ln w="38100" cap="flat" cmpd="sng" algn="ctr">
            <a:noFill/>
            <a:prstDash val="solid"/>
          </a:ln>
          <a:effectLst>
            <a:glow rad="63500">
              <a:srgbClr val="FFAA20">
                <a:satMod val="175000"/>
                <a:alpha val="40000"/>
              </a:srgbClr>
            </a:glow>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prst="artDeco"/>
          </a:sp3d>
        </p:spPr>
        <p:txBody>
          <a:bodyPr rtlCol="0" anchor="ctr"/>
          <a:lstStyle/>
          <a:p>
            <a:pPr algn="ctr" defTabSz="685809">
              <a:defRPr/>
            </a:pPr>
            <a:r>
              <a:rPr lang="en-GB" sz="3300" b="1" kern="0" dirty="0">
                <a:solidFill>
                  <a:prstClr val="black"/>
                </a:solidFill>
                <a:latin typeface="Tahoma" panose="020B0604030504040204" pitchFamily="34" charset="0"/>
                <a:ea typeface="Tahoma" panose="020B0604030504040204" pitchFamily="34" charset="0"/>
                <a:cs typeface="Tahoma" panose="020B0604030504040204" pitchFamily="34" charset="0"/>
                <a:sym typeface="Arial"/>
              </a:rPr>
              <a:t>2</a:t>
            </a:r>
            <a:endParaRPr lang="vi-VN" sz="3300" b="1" kern="0" dirty="0">
              <a:solidFill>
                <a:prstClr val="black"/>
              </a:solidFill>
              <a:latin typeface="Tahoma" panose="020B0604030504040204" pitchFamily="34" charset="0"/>
              <a:ea typeface="Tahoma" panose="020B0604030504040204" pitchFamily="34" charset="0"/>
              <a:cs typeface="Tahoma" panose="020B0604030504040204" pitchFamily="34" charset="0"/>
              <a:sym typeface="Arial"/>
            </a:endParaRPr>
          </a:p>
        </p:txBody>
      </p:sp>
      <p:sp>
        <p:nvSpPr>
          <p:cNvPr id="70" name="Rounded Rectangle 27">
            <a:hlinkClick r:id="rId15" action="ppaction://hlinksldjump"/>
            <a:extLst>
              <a:ext uri="{FF2B5EF4-FFF2-40B4-BE49-F238E27FC236}">
                <a16:creationId xmlns:a16="http://schemas.microsoft.com/office/drawing/2014/main" id="{BC1327DF-EE51-4F1B-8210-412168B1F467}"/>
              </a:ext>
            </a:extLst>
          </p:cNvPr>
          <p:cNvSpPr/>
          <p:nvPr/>
        </p:nvSpPr>
        <p:spPr>
          <a:xfrm>
            <a:off x="10203990" y="3522930"/>
            <a:ext cx="1003266" cy="1003266"/>
          </a:xfrm>
          <a:prstGeom prst="roundRect">
            <a:avLst/>
          </a:prstGeom>
          <a:solidFill>
            <a:srgbClr val="DE229F"/>
          </a:solidFill>
          <a:ln w="38100" cap="flat" cmpd="sng" algn="ctr">
            <a:noFill/>
            <a:prstDash val="solid"/>
          </a:ln>
          <a:effectLst>
            <a:glow rad="63500">
              <a:srgbClr val="FFAA20">
                <a:satMod val="175000"/>
                <a:alpha val="40000"/>
              </a:srgbClr>
            </a:glow>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prst="artDeco"/>
          </a:sp3d>
        </p:spPr>
        <p:txBody>
          <a:bodyPr rtlCol="0" anchor="ctr"/>
          <a:lstStyle/>
          <a:p>
            <a:pPr algn="ctr" defTabSz="685809">
              <a:defRPr/>
            </a:pPr>
            <a:r>
              <a:rPr lang="en-GB" sz="3300" b="1" kern="0" dirty="0">
                <a:solidFill>
                  <a:prstClr val="black"/>
                </a:solidFill>
                <a:latin typeface="Tahoma" panose="020B0604030504040204" pitchFamily="34" charset="0"/>
                <a:ea typeface="Tahoma" panose="020B0604030504040204" pitchFamily="34" charset="0"/>
                <a:cs typeface="Tahoma" panose="020B0604030504040204" pitchFamily="34" charset="0"/>
                <a:sym typeface="Arial"/>
              </a:rPr>
              <a:t>3</a:t>
            </a:r>
            <a:endParaRPr lang="vi-VN" sz="3300" b="1" kern="0" dirty="0">
              <a:solidFill>
                <a:prstClr val="black"/>
              </a:solidFill>
              <a:latin typeface="Tahoma" panose="020B0604030504040204" pitchFamily="34" charset="0"/>
              <a:ea typeface="Tahoma" panose="020B0604030504040204" pitchFamily="34" charset="0"/>
              <a:cs typeface="Tahoma" panose="020B0604030504040204" pitchFamily="34" charset="0"/>
              <a:sym typeface="Arial"/>
            </a:endParaRPr>
          </a:p>
        </p:txBody>
      </p:sp>
      <p:sp>
        <p:nvSpPr>
          <p:cNvPr id="71" name="Rounded Rectangle 34">
            <a:hlinkClick r:id="rId15" action="ppaction://hlinksldjump"/>
            <a:extLst>
              <a:ext uri="{FF2B5EF4-FFF2-40B4-BE49-F238E27FC236}">
                <a16:creationId xmlns:a16="http://schemas.microsoft.com/office/drawing/2014/main" id="{717C0087-BAC5-43A5-AE09-F77FB0F4775A}"/>
              </a:ext>
            </a:extLst>
          </p:cNvPr>
          <p:cNvSpPr/>
          <p:nvPr/>
        </p:nvSpPr>
        <p:spPr>
          <a:xfrm>
            <a:off x="10218867" y="4589426"/>
            <a:ext cx="1003266" cy="1003266"/>
          </a:xfrm>
          <a:prstGeom prst="roundRect">
            <a:avLst/>
          </a:prstGeom>
          <a:solidFill>
            <a:schemeClr val="accent2">
              <a:lumMod val="75000"/>
            </a:schemeClr>
          </a:solidFill>
          <a:ln w="38100" cap="flat" cmpd="sng" algn="ctr">
            <a:noFill/>
            <a:prstDash val="solid"/>
          </a:ln>
          <a:effectLst>
            <a:glow rad="63500">
              <a:srgbClr val="FFAA20">
                <a:satMod val="175000"/>
                <a:alpha val="40000"/>
              </a:srgbClr>
            </a:glow>
            <a:outerShdw blurRad="63500" sx="102000" sy="102000" algn="ctr" rotWithShape="0">
              <a:prstClr val="black">
                <a:alpha val="40000"/>
              </a:prstClr>
            </a:outerShdw>
          </a:effectLst>
          <a:scene3d>
            <a:camera prst="orthographicFront">
              <a:rot lat="0" lon="0" rev="0"/>
            </a:camera>
            <a:lightRig rig="balanced" dir="t">
              <a:rot lat="0" lon="0" rev="8700000"/>
            </a:lightRig>
          </a:scene3d>
          <a:sp3d>
            <a:bevelT w="190500" h="38100" prst="artDeco"/>
          </a:sp3d>
        </p:spPr>
        <p:txBody>
          <a:bodyPr rtlCol="0" anchor="ctr"/>
          <a:lstStyle/>
          <a:p>
            <a:pPr algn="ctr" defTabSz="685809">
              <a:defRPr/>
            </a:pPr>
            <a:r>
              <a:rPr lang="en-US" sz="3300" b="1" kern="0">
                <a:latin typeface="Tahoma" panose="020B0604030504040204" pitchFamily="34" charset="0"/>
                <a:ea typeface="Tahoma" panose="020B0604030504040204" pitchFamily="34" charset="0"/>
                <a:cs typeface="Tahoma" panose="020B0604030504040204" pitchFamily="34" charset="0"/>
                <a:sym typeface="Arial"/>
              </a:rPr>
              <a:t>4</a:t>
            </a:r>
            <a:endParaRPr lang="vi-VN" sz="3300" b="1" kern="0" dirty="0">
              <a:latin typeface="Tahoma" panose="020B0604030504040204" pitchFamily="34" charset="0"/>
              <a:ea typeface="Tahoma" panose="020B0604030504040204" pitchFamily="34" charset="0"/>
              <a:cs typeface="Tahoma" panose="020B0604030504040204" pitchFamily="34" charset="0"/>
              <a:sym typeface="Arial"/>
            </a:endParaRPr>
          </a:p>
        </p:txBody>
      </p:sp>
      <mc:AlternateContent xmlns:mc="http://schemas.openxmlformats.org/markup-compatibility/2006" xmlns:pslz="http://schemas.microsoft.com/office/powerpoint/2016/slidezoom">
        <mc:Choice Requires="pslz">
          <p:graphicFrame>
            <p:nvGraphicFramePr>
              <p:cNvPr id="3" name="Phóng to Trang chiếu 2">
                <a:extLst>
                  <a:ext uri="{FF2B5EF4-FFF2-40B4-BE49-F238E27FC236}">
                    <a16:creationId xmlns:a16="http://schemas.microsoft.com/office/drawing/2014/main" id="{251F4859-6C8A-4AF4-B9BA-7909E03742A0}"/>
                  </a:ext>
                </a:extLst>
              </p:cNvPr>
              <p:cNvGraphicFramePr>
                <a:graphicFrameLocks noChangeAspect="1"/>
              </p:cNvGraphicFramePr>
              <p:nvPr>
                <p:extLst>
                  <p:ext uri="{D42A27DB-BD31-4B8C-83A1-F6EECF244321}">
                    <p14:modId xmlns:p14="http://schemas.microsoft.com/office/powerpoint/2010/main" val="2263365029"/>
                  </p:ext>
                </p:extLst>
              </p:nvPr>
            </p:nvGraphicFramePr>
            <p:xfrm>
              <a:off x="495301" y="5575856"/>
              <a:ext cx="1154617" cy="1176610"/>
            </p:xfrm>
            <a:graphic>
              <a:graphicData uri="http://schemas.microsoft.com/office/powerpoint/2016/slidezoom">
                <pslz:sldZm>
                  <pslz:sldZmObj sldId="294" cId="2791475197">
                    <pslz:zmPr id="{07B3BB24-A8A1-4A58-9530-2F4BE893A973}" returnToParent="0" imageType="cover" transitionDur="100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1154617" cy="1176610"/>
                        </a:xfrm>
                        <a:prstGeom prst="rect">
                          <a:avLst/>
                        </a:prstGeom>
                      </p166:spPr>
                    </pslz:zmPr>
                  </pslz:sldZmObj>
                </pslz:sldZm>
              </a:graphicData>
            </a:graphic>
          </p:graphicFrame>
        </mc:Choice>
        <mc:Fallback xmlns="">
          <p:pic>
            <p:nvPicPr>
              <p:cNvPr id="3" name="Phóng to Trang chiếu 2">
                <a:hlinkClick r:id="rId17" action="ppaction://hlinksldjump"/>
                <a:extLst>
                  <a:ext uri="{FF2B5EF4-FFF2-40B4-BE49-F238E27FC236}">
                    <a16:creationId xmlns:a16="http://schemas.microsoft.com/office/drawing/2014/main" id="{251F4859-6C8A-4AF4-B9BA-7909E03742A0}"/>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495301" y="5575856"/>
                <a:ext cx="1154617" cy="1176610"/>
              </a:xfrm>
              <a:prstGeom prst="rect">
                <a:avLst/>
              </a:prstGeom>
            </p:spPr>
          </p:pic>
        </mc:Fallback>
      </mc:AlternateContent>
    </p:spTree>
    <p:extLst>
      <p:ext uri="{BB962C8B-B14F-4D97-AF65-F5344CB8AC3E}">
        <p14:creationId xmlns:p14="http://schemas.microsoft.com/office/powerpoint/2010/main" val="1304290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childTnLst>
                                    <p:anim calcmode="discrete" valueType="str">
                                      <p:cBhvr>
                                        <p:cTn id="6" dur="1000" fill="hold"/>
                                        <p:tgtEl>
                                          <p:spTgt spid="152"/>
                                        </p:tgtEl>
                                        <p:attrNameLst>
                                          <p:attrName>style.visibility</p:attrName>
                                        </p:attrNameLst>
                                      </p:cBhvr>
                                      <p:tavLst>
                                        <p:tav tm="0">
                                          <p:val>
                                            <p:strVal val="hidden"/>
                                          </p:val>
                                        </p:tav>
                                        <p:tav tm="50000">
                                          <p:val>
                                            <p:strVal val="visible"/>
                                          </p:val>
                                        </p:tav>
                                      </p:tavLst>
                                    </p:anim>
                                  </p:childTnLst>
                                </p:cTn>
                              </p:par>
                              <p:par>
                                <p:cTn id="7" presetID="3" presetClass="emph" presetSubtype="10" repeatCount="indefinite" fill="hold" grpId="0" nodeType="withEffect">
                                  <p:stCondLst>
                                    <p:cond delay="0"/>
                                  </p:stCondLst>
                                  <p:iterate type="lt">
                                    <p:tmPct val="0"/>
                                  </p:iterate>
                                  <p:childTnLst>
                                    <p:animClr clrSpc="hsl" dir="ccw">
                                      <p:cBhvr override="childStyle">
                                        <p:cTn id="8" dur="2000" fill="hold"/>
                                        <p:tgtEl>
                                          <p:spTgt spid="159"/>
                                        </p:tgtEl>
                                        <p:attrNameLst>
                                          <p:attrName>style.color</p:attrName>
                                        </p:attrNameLst>
                                      </p:cBhvr>
                                      <p:to>
                                        <a:schemeClr val="accent2"/>
                                      </p:to>
                                    </p:animClr>
                                  </p:childTnLst>
                                </p:cTn>
                              </p:par>
                              <p:par>
                                <p:cTn id="9" presetID="18" presetClass="emph" presetSubtype="0" repeatCount="indefinite" fill="hold" grpId="1" nodeType="withEffect">
                                  <p:stCondLst>
                                    <p:cond delay="0"/>
                                  </p:stCondLst>
                                  <p:iterate type="lt">
                                    <p:tmPct val="4000"/>
                                  </p:iterate>
                                  <p:childTnLst>
                                    <p:set>
                                      <p:cBhvr override="childStyle">
                                        <p:cTn id="10" dur="500" fill="hold"/>
                                        <p:tgtEl>
                                          <p:spTgt spid="15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58"/>
                    </p:tgtEl>
                  </p:cond>
                </p:stCondLst>
                <p:endSync evt="end" delay="0">
                  <p:rtn val="all"/>
                </p:endSync>
                <p:childTnLst>
                  <p:par>
                    <p:cTn id="12" fill="hold">
                      <p:stCondLst>
                        <p:cond delay="0"/>
                      </p:stCondLst>
                      <p:childTnLst>
                        <p:par>
                          <p:cTn id="13" fill="hold">
                            <p:stCondLst>
                              <p:cond delay="0"/>
                            </p:stCondLst>
                            <p:childTnLst>
                              <p:par>
                                <p:cTn id="14" presetID="8" presetClass="emph" presetSubtype="0" repeatCount="indefinite" fill="hold" nodeType="clickEffect">
                                  <p:stCondLst>
                                    <p:cond delay="0"/>
                                  </p:stCondLst>
                                  <p:childTnLst>
                                    <p:animRot by="21600000">
                                      <p:cBhvr>
                                        <p:cTn id="15" dur="1000" fill="hold"/>
                                        <p:tgtEl>
                                          <p:spTgt spid="138"/>
                                        </p:tgtEl>
                                        <p:attrNameLst>
                                          <p:attrName>r</p:attrName>
                                        </p:attrNameLst>
                                      </p:cBhvr>
                                    </p:animRot>
                                  </p:childTnLst>
                                </p:cTn>
                              </p:par>
                              <p:par>
                                <p:cTn id="16" presetID="1" presetClass="mediacall" presetSubtype="0" fill="hold" nodeType="withEffect">
                                  <p:stCondLst>
                                    <p:cond delay="0"/>
                                  </p:stCondLst>
                                  <p:childTnLst>
                                    <p:cmd type="call" cmd="playFrom(0.0)">
                                      <p:cBhvr>
                                        <p:cTn id="17" dur="1" fill="hold"/>
                                        <p:tgtEl>
                                          <p:spTgt spid="160"/>
                                        </p:tgtEl>
                                      </p:cBhvr>
                                    </p:cmd>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8"/>
                                        </p:tgtEl>
                                        <p:attrNameLst>
                                          <p:attrName>style.visibility</p:attrName>
                                        </p:attrNameLst>
                                      </p:cBhvr>
                                      <p:to>
                                        <p:strVal val="visible"/>
                                      </p:to>
                                    </p:set>
                                  </p:childTnLst>
                                </p:cTn>
                              </p:par>
                              <p:par>
                                <p:cTn id="22" presetID="2" presetClass="mediacall" presetSubtype="0" fill="hold" nodeType="withEffect">
                                  <p:stCondLst>
                                    <p:cond delay="0"/>
                                  </p:stCondLst>
                                  <p:childTnLst>
                                    <p:cmd type="call" cmd="togglePause">
                                      <p:cBhvr>
                                        <p:cTn id="23" dur="1" fill="hold"/>
                                        <p:tgtEl>
                                          <p:spTgt spid="160"/>
                                        </p:tgtEl>
                                      </p:cBhvr>
                                    </p:cmd>
                                  </p:childTnLst>
                                </p:cTn>
                              </p:par>
                            </p:childTnLst>
                          </p:cTn>
                        </p:par>
                      </p:childTnLst>
                    </p:cTn>
                  </p:par>
                </p:childTnLst>
              </p:cTn>
              <p:nextCondLst>
                <p:cond evt="onClick" delay="0">
                  <p:tgtEl>
                    <p:spTgt spid="158"/>
                  </p:tgtEl>
                </p:cond>
              </p:nextCondLst>
            </p:seq>
            <p:audio>
              <p:cMediaNode vol="80000" numSld="999" showWhenStopped="0">
                <p:cTn id="24" repeatCount="indefinite" fill="hold" display="0">
                  <p:stCondLst>
                    <p:cond delay="indefinite"/>
                  </p:stCondLst>
                  <p:endCondLst>
                    <p:cond evt="onStopAudio" delay="0">
                      <p:tgtEl>
                        <p:sldTgt/>
                      </p:tgtEl>
                    </p:cond>
                  </p:endCondLst>
                </p:cTn>
                <p:tgtEl>
                  <p:spTgt spid="160"/>
                </p:tgtEl>
              </p:cMediaNode>
            </p:audio>
            <p:seq concurrent="1" nextAc="seek">
              <p:cTn id="25" restart="whenNotActive" fill="hold" evtFilter="cancelBubble" nodeType="interactiveSeq">
                <p:stCondLst>
                  <p:cond evt="onClick" delay="0">
                    <p:tgtEl>
                      <p:spTgt spid="68"/>
                    </p:tgtEl>
                  </p:cond>
                </p:stCondLst>
                <p:endSync evt="end" delay="0">
                  <p:rtn val="all"/>
                </p:endSync>
                <p:childTnLst>
                  <p:par>
                    <p:cTn id="26" fill="hold">
                      <p:stCondLst>
                        <p:cond delay="0"/>
                      </p:stCondLst>
                      <p:childTnLst>
                        <p:par>
                          <p:cTn id="27" fill="hold">
                            <p:stCondLst>
                              <p:cond delay="0"/>
                            </p:stCondLst>
                            <p:childTnLst>
                              <p:par>
                                <p:cTn id="28" presetID="1" presetClass="emph" presetSubtype="2" fill="hold" nodeType="clickEffect">
                                  <p:stCondLst>
                                    <p:cond delay="0"/>
                                  </p:stCondLst>
                                  <p:childTnLst>
                                    <p:animClr clrSpc="rgb" dir="cw">
                                      <p:cBhvr>
                                        <p:cTn id="29" dur="500" fill="hold"/>
                                        <p:tgtEl>
                                          <p:spTgt spid="68"/>
                                        </p:tgtEl>
                                        <p:attrNameLst>
                                          <p:attrName>fillcolor</p:attrName>
                                        </p:attrNameLst>
                                      </p:cBhvr>
                                      <p:to>
                                        <a:srgbClr val="000000"/>
                                      </p:to>
                                    </p:animClr>
                                    <p:set>
                                      <p:cBhvr>
                                        <p:cTn id="30" dur="500" fill="hold"/>
                                        <p:tgtEl>
                                          <p:spTgt spid="68"/>
                                        </p:tgtEl>
                                        <p:attrNameLst>
                                          <p:attrName>fill.type</p:attrName>
                                        </p:attrNameLst>
                                      </p:cBhvr>
                                      <p:to>
                                        <p:strVal val="solid"/>
                                      </p:to>
                                    </p:set>
                                    <p:set>
                                      <p:cBhvr>
                                        <p:cTn id="31" dur="500" fill="hold"/>
                                        <p:tgtEl>
                                          <p:spTgt spid="68"/>
                                        </p:tgtEl>
                                        <p:attrNameLst>
                                          <p:attrName>fill.on</p:attrName>
                                        </p:attrNameLst>
                                      </p:cBhvr>
                                      <p:to>
                                        <p:strVal val="true"/>
                                      </p:to>
                                    </p:set>
                                  </p:childTnLst>
                                </p:cTn>
                              </p:par>
                            </p:childTnLst>
                          </p:cTn>
                        </p:par>
                      </p:childTnLst>
                    </p:cTn>
                  </p:par>
                </p:childTnLst>
              </p:cTn>
              <p:nextCondLst>
                <p:cond evt="onClick" delay="0">
                  <p:tgtEl>
                    <p:spTgt spid="68"/>
                  </p:tgtEl>
                </p:cond>
              </p:nextCondLst>
            </p:seq>
            <p:seq concurrent="1" nextAc="seek">
              <p:cTn id="32" restart="whenNotActive" fill="hold" evtFilter="cancelBubble" nodeType="interactiveSeq">
                <p:stCondLst>
                  <p:cond evt="onClick" delay="0">
                    <p:tgtEl>
                      <p:spTgt spid="69"/>
                    </p:tgtEl>
                  </p:cond>
                </p:stCondLst>
                <p:endSync evt="end" delay="0">
                  <p:rtn val="all"/>
                </p:endSync>
                <p:childTnLst>
                  <p:par>
                    <p:cTn id="33" fill="hold">
                      <p:stCondLst>
                        <p:cond delay="0"/>
                      </p:stCondLst>
                      <p:childTnLst>
                        <p:par>
                          <p:cTn id="34" fill="hold">
                            <p:stCondLst>
                              <p:cond delay="0"/>
                            </p:stCondLst>
                            <p:childTnLst>
                              <p:par>
                                <p:cTn id="35" presetID="1" presetClass="emph" presetSubtype="2" fill="hold" nodeType="clickEffect">
                                  <p:stCondLst>
                                    <p:cond delay="0"/>
                                  </p:stCondLst>
                                  <p:childTnLst>
                                    <p:animClr clrSpc="rgb" dir="cw">
                                      <p:cBhvr>
                                        <p:cTn id="36" dur="500" fill="hold"/>
                                        <p:tgtEl>
                                          <p:spTgt spid="69"/>
                                        </p:tgtEl>
                                        <p:attrNameLst>
                                          <p:attrName>fillcolor</p:attrName>
                                        </p:attrNameLst>
                                      </p:cBhvr>
                                      <p:to>
                                        <a:srgbClr val="000000"/>
                                      </p:to>
                                    </p:animClr>
                                    <p:set>
                                      <p:cBhvr>
                                        <p:cTn id="37" dur="500" fill="hold"/>
                                        <p:tgtEl>
                                          <p:spTgt spid="69"/>
                                        </p:tgtEl>
                                        <p:attrNameLst>
                                          <p:attrName>fill.type</p:attrName>
                                        </p:attrNameLst>
                                      </p:cBhvr>
                                      <p:to>
                                        <p:strVal val="solid"/>
                                      </p:to>
                                    </p:set>
                                    <p:set>
                                      <p:cBhvr>
                                        <p:cTn id="38" dur="500" fill="hold"/>
                                        <p:tgtEl>
                                          <p:spTgt spid="69"/>
                                        </p:tgtEl>
                                        <p:attrNameLst>
                                          <p:attrName>fill.on</p:attrName>
                                        </p:attrNameLst>
                                      </p:cBhvr>
                                      <p:to>
                                        <p:strVal val="true"/>
                                      </p:to>
                                    </p:set>
                                  </p:childTnLst>
                                </p:cTn>
                              </p:par>
                            </p:childTnLst>
                          </p:cTn>
                        </p:par>
                      </p:childTnLst>
                    </p:cTn>
                  </p:par>
                </p:childTnLst>
              </p:cTn>
              <p:nextCondLst>
                <p:cond evt="onClick" delay="0">
                  <p:tgtEl>
                    <p:spTgt spid="69"/>
                  </p:tgtEl>
                </p:cond>
              </p:nextCondLst>
            </p:seq>
            <p:seq concurrent="1" nextAc="seek">
              <p:cTn id="39" restart="whenNotActive" fill="hold" evtFilter="cancelBubble" nodeType="interactiveSeq">
                <p:stCondLst>
                  <p:cond evt="onClick" delay="0">
                    <p:tgtEl>
                      <p:spTgt spid="70"/>
                    </p:tgtEl>
                  </p:cond>
                </p:stCondLst>
                <p:endSync evt="end" delay="0">
                  <p:rtn val="all"/>
                </p:endSync>
                <p:childTnLst>
                  <p:par>
                    <p:cTn id="40" fill="hold">
                      <p:stCondLst>
                        <p:cond delay="0"/>
                      </p:stCondLst>
                      <p:childTnLst>
                        <p:par>
                          <p:cTn id="41" fill="hold">
                            <p:stCondLst>
                              <p:cond delay="0"/>
                            </p:stCondLst>
                            <p:childTnLst>
                              <p:par>
                                <p:cTn id="42" presetID="1" presetClass="emph" presetSubtype="2" fill="hold" nodeType="clickEffect">
                                  <p:stCondLst>
                                    <p:cond delay="0"/>
                                  </p:stCondLst>
                                  <p:childTnLst>
                                    <p:animClr clrSpc="rgb" dir="cw">
                                      <p:cBhvr>
                                        <p:cTn id="43" dur="500" fill="hold"/>
                                        <p:tgtEl>
                                          <p:spTgt spid="70"/>
                                        </p:tgtEl>
                                        <p:attrNameLst>
                                          <p:attrName>fillcolor</p:attrName>
                                        </p:attrNameLst>
                                      </p:cBhvr>
                                      <p:to>
                                        <a:srgbClr val="000000"/>
                                      </p:to>
                                    </p:animClr>
                                    <p:set>
                                      <p:cBhvr>
                                        <p:cTn id="44" dur="500" fill="hold"/>
                                        <p:tgtEl>
                                          <p:spTgt spid="70"/>
                                        </p:tgtEl>
                                        <p:attrNameLst>
                                          <p:attrName>fill.type</p:attrName>
                                        </p:attrNameLst>
                                      </p:cBhvr>
                                      <p:to>
                                        <p:strVal val="solid"/>
                                      </p:to>
                                    </p:set>
                                    <p:set>
                                      <p:cBhvr>
                                        <p:cTn id="45" dur="500" fill="hold"/>
                                        <p:tgtEl>
                                          <p:spTgt spid="70"/>
                                        </p:tgtEl>
                                        <p:attrNameLst>
                                          <p:attrName>fill.on</p:attrName>
                                        </p:attrNameLst>
                                      </p:cBhvr>
                                      <p:to>
                                        <p:strVal val="true"/>
                                      </p:to>
                                    </p:set>
                                  </p:childTnLst>
                                </p:cTn>
                              </p:par>
                            </p:childTnLst>
                          </p:cTn>
                        </p:par>
                      </p:childTnLst>
                    </p:cTn>
                  </p:par>
                </p:childTnLst>
              </p:cTn>
              <p:nextCondLst>
                <p:cond evt="onClick" delay="0">
                  <p:tgtEl>
                    <p:spTgt spid="70"/>
                  </p:tgtEl>
                </p:cond>
              </p:nextCondLst>
            </p:seq>
            <p:seq concurrent="1" nextAc="seek">
              <p:cTn id="46" restart="whenNotActive" fill="hold" evtFilter="cancelBubble" nodeType="interactiveSeq">
                <p:stCondLst>
                  <p:cond evt="onClick" delay="0">
                    <p:tgtEl>
                      <p:spTgt spid="71"/>
                    </p:tgtEl>
                  </p:cond>
                </p:stCondLst>
                <p:endSync evt="end" delay="0">
                  <p:rtn val="all"/>
                </p:endSync>
                <p:childTnLst>
                  <p:par>
                    <p:cTn id="47" fill="hold">
                      <p:stCondLst>
                        <p:cond delay="0"/>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71"/>
                                        </p:tgtEl>
                                        <p:attrNameLst>
                                          <p:attrName>fillcolor</p:attrName>
                                        </p:attrNameLst>
                                      </p:cBhvr>
                                      <p:to>
                                        <a:srgbClr val="000000"/>
                                      </p:to>
                                    </p:animClr>
                                    <p:set>
                                      <p:cBhvr>
                                        <p:cTn id="51" dur="500" fill="hold"/>
                                        <p:tgtEl>
                                          <p:spTgt spid="71"/>
                                        </p:tgtEl>
                                        <p:attrNameLst>
                                          <p:attrName>fill.type</p:attrName>
                                        </p:attrNameLst>
                                      </p:cBhvr>
                                      <p:to>
                                        <p:strVal val="solid"/>
                                      </p:to>
                                    </p:set>
                                    <p:set>
                                      <p:cBhvr>
                                        <p:cTn id="52" dur="500" fill="hold"/>
                                        <p:tgtEl>
                                          <p:spTgt spid="71"/>
                                        </p:tgtEl>
                                        <p:attrNameLst>
                                          <p:attrName>fill.on</p:attrName>
                                        </p:attrNameLst>
                                      </p:cBhvr>
                                      <p:to>
                                        <p:strVal val="true"/>
                                      </p:to>
                                    </p:set>
                                  </p:childTnLst>
                                </p:cTn>
                              </p:par>
                            </p:childTnLst>
                          </p:cTn>
                        </p:par>
                      </p:childTnLst>
                    </p:cTn>
                  </p:par>
                </p:childTnLst>
              </p:cTn>
              <p:nextCondLst>
                <p:cond evt="onClick" delay="0">
                  <p:tgtEl>
                    <p:spTgt spid="71"/>
                  </p:tgtEl>
                </p:cond>
              </p:nextCondLst>
            </p:seq>
          </p:childTnLst>
        </p:cTn>
      </p:par>
    </p:tnLst>
    <p:bldLst>
      <p:bldP spid="159" grpId="0"/>
      <p:bldP spid="15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655914" y="1314646"/>
            <a:ext cx="10880172" cy="523220"/>
          </a:xfrm>
          <a:prstGeom prst="rect">
            <a:avLst/>
          </a:prstGeom>
          <a:noFill/>
        </p:spPr>
        <p:txBody>
          <a:bodyPr wrap="square" rtlCol="0">
            <a:spAutoFit/>
          </a:bodyPr>
          <a:lstStyle/>
          <a:p>
            <a:pPr algn="ctr" defTabSz="914411"/>
            <a:r>
              <a:rPr lang="vi-VN" sz="2800" b="1">
                <a:solidFill>
                  <a:schemeClr val="accent2">
                    <a:lumMod val="75000"/>
                  </a:schemeClr>
                </a:solidFill>
                <a:latin typeface="#9Slide03 AllRoundGothic" panose="020B0703020202020104" pitchFamily="34" charset="0"/>
                <a:cs typeface="Times New Roman" panose="02020603050405020304" pitchFamily="18" charset="0"/>
              </a:rPr>
              <a:t>Câu hỏi 1: Kể tên những loại hình giao thông ở nước ta.</a:t>
            </a:r>
            <a:endParaRPr lang="en-US" sz="2800" b="1">
              <a:solidFill>
                <a:schemeClr val="accent2">
                  <a:lumMod val="75000"/>
                </a:schemeClr>
              </a:solidFill>
              <a:latin typeface="#9Slide03 AllRoundGothic" panose="020B0703020202020104" pitchFamily="34" charset="0"/>
              <a:cs typeface="Times New Roman" panose="02020603050405020304" pitchFamily="18" charset="0"/>
            </a:endParaRPr>
          </a:p>
        </p:txBody>
      </p:sp>
      <p:sp>
        <p:nvSpPr>
          <p:cNvPr id="7" name="TextBox 6"/>
          <p:cNvSpPr txBox="1"/>
          <p:nvPr/>
        </p:nvSpPr>
        <p:spPr>
          <a:xfrm>
            <a:off x="4587242" y="2536300"/>
            <a:ext cx="5638800" cy="523220"/>
          </a:xfrm>
          <a:prstGeom prst="rect">
            <a:avLst/>
          </a:prstGeom>
          <a:noFill/>
        </p:spPr>
        <p:txBody>
          <a:bodyPr wrap="square" rtlCol="0">
            <a:spAutoFit/>
          </a:bodyPr>
          <a:lstStyle/>
          <a:p>
            <a:pPr defTabSz="914411"/>
            <a:r>
              <a:rPr lang="en-US" sz="2800" b="1">
                <a:solidFill>
                  <a:prstClr val="white"/>
                </a:solidFill>
                <a:latin typeface="Times New Roman" panose="02020603050405020304" pitchFamily="18" charset="0"/>
                <a:cs typeface="Times New Roman" panose="02020603050405020304" pitchFamily="18" charset="0"/>
              </a:rPr>
              <a:t>b. </a:t>
            </a:r>
          </a:p>
        </p:txBody>
      </p:sp>
      <p:pic>
        <p:nvPicPr>
          <p:cNvPr id="3" name="Hình ảnh 2">
            <a:extLst>
              <a:ext uri="{FF2B5EF4-FFF2-40B4-BE49-F238E27FC236}">
                <a16:creationId xmlns:a16="http://schemas.microsoft.com/office/drawing/2014/main" id="{B875D4A5-B56A-4121-AC42-D6EBF59CE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738" y="4442168"/>
            <a:ext cx="3221109" cy="2415833"/>
          </a:xfrm>
          <a:prstGeom prst="rect">
            <a:avLst/>
          </a:prstGeom>
        </p:spPr>
      </p:pic>
      <p:pic>
        <p:nvPicPr>
          <p:cNvPr id="12" name="Hình ảnh 11">
            <a:extLst>
              <a:ext uri="{FF2B5EF4-FFF2-40B4-BE49-F238E27FC236}">
                <a16:creationId xmlns:a16="http://schemas.microsoft.com/office/drawing/2014/main" id="{60D1AB2C-2F47-44E1-A8CB-1CAE161E5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16" y="2149929"/>
            <a:ext cx="6043801" cy="1819184"/>
          </a:xfrm>
          <a:prstGeom prst="rect">
            <a:avLst/>
          </a:prstGeom>
        </p:spPr>
      </p:pic>
      <p:pic>
        <p:nvPicPr>
          <p:cNvPr id="16" name="Hình ảnh 15">
            <a:extLst>
              <a:ext uri="{FF2B5EF4-FFF2-40B4-BE49-F238E27FC236}">
                <a16:creationId xmlns:a16="http://schemas.microsoft.com/office/drawing/2014/main" id="{764A58D6-A821-4155-93D2-2C952B550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1797" y="5022585"/>
            <a:ext cx="4061710" cy="2278366"/>
          </a:xfrm>
          <a:prstGeom prst="rect">
            <a:avLst/>
          </a:prstGeom>
        </p:spPr>
      </p:pic>
      <p:pic>
        <p:nvPicPr>
          <p:cNvPr id="18" name="Hình ảnh 17">
            <a:extLst>
              <a:ext uri="{FF2B5EF4-FFF2-40B4-BE49-F238E27FC236}">
                <a16:creationId xmlns:a16="http://schemas.microsoft.com/office/drawing/2014/main" id="{8765AC34-89C7-48AD-889A-C16A387C5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4738" y="3725637"/>
            <a:ext cx="2061084" cy="1162101"/>
          </a:xfrm>
          <a:prstGeom prst="rect">
            <a:avLst/>
          </a:prstGeom>
        </p:spPr>
      </p:pic>
      <p:pic>
        <p:nvPicPr>
          <p:cNvPr id="22" name="Hình ảnh 21">
            <a:extLst>
              <a:ext uri="{FF2B5EF4-FFF2-40B4-BE49-F238E27FC236}">
                <a16:creationId xmlns:a16="http://schemas.microsoft.com/office/drawing/2014/main" id="{B20EEA3A-A112-4AE5-B8DD-35A51FB4DC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1" y="1762189"/>
            <a:ext cx="3573307" cy="2679980"/>
          </a:xfrm>
          <a:prstGeom prst="rect">
            <a:avLst/>
          </a:prstGeom>
        </p:spPr>
      </p:pic>
      <p:pic>
        <p:nvPicPr>
          <p:cNvPr id="26" name="Hình ảnh 25">
            <a:extLst>
              <a:ext uri="{FF2B5EF4-FFF2-40B4-BE49-F238E27FC236}">
                <a16:creationId xmlns:a16="http://schemas.microsoft.com/office/drawing/2014/main" id="{C6C32433-0028-4164-81AF-60CDAD73D4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5857" y="5650084"/>
            <a:ext cx="1157765" cy="1157765"/>
          </a:xfrm>
          <a:prstGeom prst="rect">
            <a:avLst/>
          </a:prstGeom>
        </p:spPr>
      </p:pic>
      <p:sp>
        <p:nvSpPr>
          <p:cNvPr id="27" name="Action Button: Home 9">
            <a:hlinkClick r:id="rId9" action="ppaction://hlinksldjump" highlightClick="1"/>
            <a:extLst>
              <a:ext uri="{FF2B5EF4-FFF2-40B4-BE49-F238E27FC236}">
                <a16:creationId xmlns:a16="http://schemas.microsoft.com/office/drawing/2014/main" id="{C23C2C06-DB98-46C7-870B-8A74F212E009}"/>
              </a:ext>
            </a:extLst>
          </p:cNvPr>
          <p:cNvSpPr/>
          <p:nvPr/>
        </p:nvSpPr>
        <p:spPr>
          <a:xfrm>
            <a:off x="11165180" y="5781901"/>
            <a:ext cx="1026820" cy="1076101"/>
          </a:xfrm>
          <a:prstGeom prst="actionButtonHom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801">
              <a:solidFill>
                <a:prstClr val="white"/>
              </a:solidFill>
              <a:latin typeface="Calibri" panose="020F0502020204030204"/>
            </a:endParaRPr>
          </a:p>
        </p:txBody>
      </p:sp>
      <mc:AlternateContent xmlns:mc="http://schemas.openxmlformats.org/markup-compatibility/2006" xmlns:pslz="http://schemas.microsoft.com/office/powerpoint/2016/slidezoom">
        <mc:Choice Requires="pslz">
          <p:graphicFrame>
            <p:nvGraphicFramePr>
              <p:cNvPr id="28" name="Phóng to Trang chiếu 27">
                <a:extLst>
                  <a:ext uri="{FF2B5EF4-FFF2-40B4-BE49-F238E27FC236}">
                    <a16:creationId xmlns:a16="http://schemas.microsoft.com/office/drawing/2014/main" id="{861BC073-8779-44BF-AC2D-E858DFD7F300}"/>
                  </a:ext>
                </a:extLst>
              </p:cNvPr>
              <p:cNvGraphicFramePr>
                <a:graphicFrameLocks noChangeAspect="1"/>
              </p:cNvGraphicFramePr>
              <p:nvPr>
                <p:extLst>
                  <p:ext uri="{D42A27DB-BD31-4B8C-83A1-F6EECF244321}">
                    <p14:modId xmlns:p14="http://schemas.microsoft.com/office/powerpoint/2010/main" val="644402609"/>
                  </p:ext>
                </p:extLst>
              </p:nvPr>
            </p:nvGraphicFramePr>
            <p:xfrm>
              <a:off x="495301" y="5575856"/>
              <a:ext cx="1154617" cy="1176610"/>
            </p:xfrm>
            <a:graphic>
              <a:graphicData uri="http://schemas.microsoft.com/office/powerpoint/2016/slidezoom">
                <pslz:sldZm>
                  <pslz:sldZmObj sldId="294" cId="2791475197">
                    <pslz:zmPr id="{07B3BB24-A8A1-4A58-9530-2F4BE893A973}"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154617" cy="1176610"/>
                        </a:xfrm>
                        <a:prstGeom prst="rect">
                          <a:avLst/>
                        </a:prstGeom>
                      </p166:spPr>
                    </pslz:zmPr>
                  </pslz:sldZmObj>
                </pslz:sldZm>
              </a:graphicData>
            </a:graphic>
          </p:graphicFrame>
        </mc:Choice>
        <mc:Fallback xmlns="">
          <p:pic>
            <p:nvPicPr>
              <p:cNvPr id="28" name="Phóng to Trang chiếu 27">
                <a:hlinkClick r:id="rId11" action="ppaction://hlinksldjump"/>
                <a:extLst>
                  <a:ext uri="{FF2B5EF4-FFF2-40B4-BE49-F238E27FC236}">
                    <a16:creationId xmlns:a16="http://schemas.microsoft.com/office/drawing/2014/main" id="{861BC073-8779-44BF-AC2D-E858DFD7F300}"/>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495301" y="5575856"/>
                <a:ext cx="1154617" cy="1176610"/>
              </a:xfrm>
              <a:prstGeom prst="rect">
                <a:avLst/>
              </a:prstGeom>
            </p:spPr>
          </p:pic>
        </mc:Fallback>
      </mc:AlternateContent>
    </p:spTree>
    <p:extLst>
      <p:ext uri="{BB962C8B-B14F-4D97-AF65-F5344CB8AC3E}">
        <p14:creationId xmlns:p14="http://schemas.microsoft.com/office/powerpoint/2010/main" val="14514193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609601" y="1084498"/>
            <a:ext cx="10960421" cy="954107"/>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schemeClr val="accent2">
                    <a:lumMod val="75000"/>
                  </a:schemeClr>
                </a:solidFill>
                <a:effectLst/>
                <a:uLnTx/>
                <a:uFillTx/>
                <a:latin typeface="#9Slide03 AllRoundGothic" panose="020B0703020202020104" pitchFamily="34" charset="0"/>
                <a:cs typeface="Times New Roman" panose="02020603050405020304" pitchFamily="18" charset="0"/>
              </a:defRPr>
            </a:lvl1pPr>
          </a:lstStyle>
          <a:p>
            <a:r>
              <a:rPr lang="vi-VN" sz="2800"/>
              <a:t>Câu hỏi</a:t>
            </a:r>
            <a:r>
              <a:rPr lang="en-US" sz="2800"/>
              <a:t> 2: </a:t>
            </a:r>
            <a:r>
              <a:rPr lang="vi-VN" sz="2800"/>
              <a:t>Kể tên các phương tiện giao thông đường bộ </a:t>
            </a:r>
            <a:endParaRPr lang="en-US" sz="2800"/>
          </a:p>
          <a:p>
            <a:r>
              <a:rPr lang="vi-VN" sz="2800"/>
              <a:t>(đường thủy, đường sắt, đường hàng không)</a:t>
            </a:r>
            <a:endParaRPr lang="en-US" sz="2800"/>
          </a:p>
        </p:txBody>
      </p:sp>
      <p:sp>
        <p:nvSpPr>
          <p:cNvPr id="7" name="TextBox 6"/>
          <p:cNvSpPr txBox="1"/>
          <p:nvPr/>
        </p:nvSpPr>
        <p:spPr>
          <a:xfrm>
            <a:off x="4587242" y="2536300"/>
            <a:ext cx="5638800" cy="523220"/>
          </a:xfrm>
          <a:prstGeom prst="rect">
            <a:avLst/>
          </a:prstGeom>
          <a:noFill/>
        </p:spPr>
        <p:txBody>
          <a:bodyPr wrap="square" rtlCol="0">
            <a:spAutoFit/>
          </a:bodyPr>
          <a:lstStyle/>
          <a:p>
            <a:pPr defTabSz="914411">
              <a:defRPr/>
            </a:pPr>
            <a:r>
              <a:rPr lang="en-US" sz="2800" b="1">
                <a:solidFill>
                  <a:prstClr val="white"/>
                </a:solidFill>
                <a:latin typeface="Times New Roman" panose="02020603050405020304" pitchFamily="18" charset="0"/>
                <a:cs typeface="Times New Roman" panose="02020603050405020304" pitchFamily="18" charset="0"/>
              </a:rPr>
              <a:t>b. </a:t>
            </a:r>
          </a:p>
        </p:txBody>
      </p:sp>
      <p:pic>
        <p:nvPicPr>
          <p:cNvPr id="3" name="Hình ảnh 2">
            <a:extLst>
              <a:ext uri="{FF2B5EF4-FFF2-40B4-BE49-F238E27FC236}">
                <a16:creationId xmlns:a16="http://schemas.microsoft.com/office/drawing/2014/main" id="{B875D4A5-B56A-4121-AC42-D6EBF59CE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738" y="4442168"/>
            <a:ext cx="3221109" cy="2415833"/>
          </a:xfrm>
          <a:prstGeom prst="rect">
            <a:avLst/>
          </a:prstGeom>
        </p:spPr>
      </p:pic>
      <p:pic>
        <p:nvPicPr>
          <p:cNvPr id="12" name="Hình ảnh 11">
            <a:extLst>
              <a:ext uri="{FF2B5EF4-FFF2-40B4-BE49-F238E27FC236}">
                <a16:creationId xmlns:a16="http://schemas.microsoft.com/office/drawing/2014/main" id="{60D1AB2C-2F47-44E1-A8CB-1CAE161E5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16" y="2149929"/>
            <a:ext cx="6043801" cy="1819184"/>
          </a:xfrm>
          <a:prstGeom prst="rect">
            <a:avLst/>
          </a:prstGeom>
        </p:spPr>
      </p:pic>
      <p:pic>
        <p:nvPicPr>
          <p:cNvPr id="16" name="Hình ảnh 15">
            <a:extLst>
              <a:ext uri="{FF2B5EF4-FFF2-40B4-BE49-F238E27FC236}">
                <a16:creationId xmlns:a16="http://schemas.microsoft.com/office/drawing/2014/main" id="{764A58D6-A821-4155-93D2-2C952B550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017" y="5089783"/>
            <a:ext cx="4061710" cy="2278366"/>
          </a:xfrm>
          <a:prstGeom prst="rect">
            <a:avLst/>
          </a:prstGeom>
        </p:spPr>
      </p:pic>
      <p:pic>
        <p:nvPicPr>
          <p:cNvPr id="18" name="Hình ảnh 17">
            <a:extLst>
              <a:ext uri="{FF2B5EF4-FFF2-40B4-BE49-F238E27FC236}">
                <a16:creationId xmlns:a16="http://schemas.microsoft.com/office/drawing/2014/main" id="{8765AC34-89C7-48AD-889A-C16A387C5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4738" y="3725637"/>
            <a:ext cx="2061084" cy="1162101"/>
          </a:xfrm>
          <a:prstGeom prst="rect">
            <a:avLst/>
          </a:prstGeom>
        </p:spPr>
      </p:pic>
      <p:pic>
        <p:nvPicPr>
          <p:cNvPr id="22" name="Hình ảnh 21">
            <a:extLst>
              <a:ext uri="{FF2B5EF4-FFF2-40B4-BE49-F238E27FC236}">
                <a16:creationId xmlns:a16="http://schemas.microsoft.com/office/drawing/2014/main" id="{B20EEA3A-A112-4AE5-B8DD-35A51FB4DC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1" y="1762189"/>
            <a:ext cx="3573307" cy="2679980"/>
          </a:xfrm>
          <a:prstGeom prst="rect">
            <a:avLst/>
          </a:prstGeom>
        </p:spPr>
      </p:pic>
      <p:pic>
        <p:nvPicPr>
          <p:cNvPr id="26" name="Hình ảnh 25">
            <a:extLst>
              <a:ext uri="{FF2B5EF4-FFF2-40B4-BE49-F238E27FC236}">
                <a16:creationId xmlns:a16="http://schemas.microsoft.com/office/drawing/2014/main" id="{C6C32433-0028-4164-81AF-60CDAD73D4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5857" y="5650084"/>
            <a:ext cx="1157765" cy="1157765"/>
          </a:xfrm>
          <a:prstGeom prst="rect">
            <a:avLst/>
          </a:prstGeom>
        </p:spPr>
      </p:pic>
      <p:sp>
        <p:nvSpPr>
          <p:cNvPr id="14" name="Action Button: Home 9">
            <a:hlinkClick r:id="rId9" action="ppaction://hlinksldjump" highlightClick="1"/>
            <a:extLst>
              <a:ext uri="{FF2B5EF4-FFF2-40B4-BE49-F238E27FC236}">
                <a16:creationId xmlns:a16="http://schemas.microsoft.com/office/drawing/2014/main" id="{2C1F2D3A-7887-4892-8C62-7FAC344A7C34}"/>
              </a:ext>
            </a:extLst>
          </p:cNvPr>
          <p:cNvSpPr/>
          <p:nvPr/>
        </p:nvSpPr>
        <p:spPr>
          <a:xfrm>
            <a:off x="11165180" y="5781901"/>
            <a:ext cx="1026820" cy="1076101"/>
          </a:xfrm>
          <a:prstGeom prst="actionButtonHom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801">
              <a:solidFill>
                <a:prstClr val="white"/>
              </a:solidFill>
              <a:latin typeface="Calibri" panose="020F0502020204030204"/>
            </a:endParaRPr>
          </a:p>
        </p:txBody>
      </p:sp>
      <mc:AlternateContent xmlns:mc="http://schemas.openxmlformats.org/markup-compatibility/2006" xmlns:pslz="http://schemas.microsoft.com/office/powerpoint/2016/slidezoom">
        <mc:Choice Requires="pslz">
          <p:graphicFrame>
            <p:nvGraphicFramePr>
              <p:cNvPr id="15" name="Phóng to Trang chiếu 14">
                <a:extLst>
                  <a:ext uri="{FF2B5EF4-FFF2-40B4-BE49-F238E27FC236}">
                    <a16:creationId xmlns:a16="http://schemas.microsoft.com/office/drawing/2014/main" id="{38A644F8-F668-435B-B0B4-5B60D0AC2E0A}"/>
                  </a:ext>
                </a:extLst>
              </p:cNvPr>
              <p:cNvGraphicFramePr>
                <a:graphicFrameLocks noChangeAspect="1"/>
              </p:cNvGraphicFramePr>
              <p:nvPr>
                <p:extLst>
                  <p:ext uri="{D42A27DB-BD31-4B8C-83A1-F6EECF244321}">
                    <p14:modId xmlns:p14="http://schemas.microsoft.com/office/powerpoint/2010/main" val="644402609"/>
                  </p:ext>
                </p:extLst>
              </p:nvPr>
            </p:nvGraphicFramePr>
            <p:xfrm>
              <a:off x="495301" y="5575856"/>
              <a:ext cx="1154617" cy="1176610"/>
            </p:xfrm>
            <a:graphic>
              <a:graphicData uri="http://schemas.microsoft.com/office/powerpoint/2016/slidezoom">
                <pslz:sldZm>
                  <pslz:sldZmObj sldId="294" cId="2791475197">
                    <pslz:zmPr id="{07B3BB24-A8A1-4A58-9530-2F4BE893A973}"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154617" cy="1176610"/>
                        </a:xfrm>
                        <a:prstGeom prst="rect">
                          <a:avLst/>
                        </a:prstGeom>
                      </p166:spPr>
                    </pslz:zmPr>
                  </pslz:sldZmObj>
                </pslz:sldZm>
              </a:graphicData>
            </a:graphic>
          </p:graphicFrame>
        </mc:Choice>
        <mc:Fallback xmlns="">
          <p:pic>
            <p:nvPicPr>
              <p:cNvPr id="15" name="Phóng to Trang chiếu 14">
                <a:hlinkClick r:id="rId11" action="ppaction://hlinksldjump"/>
                <a:extLst>
                  <a:ext uri="{FF2B5EF4-FFF2-40B4-BE49-F238E27FC236}">
                    <a16:creationId xmlns:a16="http://schemas.microsoft.com/office/drawing/2014/main" id="{38A644F8-F668-435B-B0B4-5B60D0AC2E0A}"/>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495301" y="5575856"/>
                <a:ext cx="1154617" cy="1176610"/>
              </a:xfrm>
              <a:prstGeom prst="rect">
                <a:avLst/>
              </a:prstGeom>
            </p:spPr>
          </p:pic>
        </mc:Fallback>
      </mc:AlternateContent>
    </p:spTree>
    <p:extLst>
      <p:ext uri="{BB962C8B-B14F-4D97-AF65-F5344CB8AC3E}">
        <p14:creationId xmlns:p14="http://schemas.microsoft.com/office/powerpoint/2010/main" val="921026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662453" y="1371282"/>
            <a:ext cx="10867095" cy="52322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schemeClr val="accent2">
                    <a:lumMod val="75000"/>
                  </a:schemeClr>
                </a:solidFill>
                <a:effectLst/>
                <a:uLnTx/>
                <a:uFillTx/>
                <a:latin typeface="#9Slide03 AllRoundGothic" panose="020B0703020202020104" pitchFamily="34" charset="0"/>
                <a:cs typeface="Times New Roman" panose="02020603050405020304" pitchFamily="18" charset="0"/>
              </a:defRPr>
            </a:lvl1pPr>
          </a:lstStyle>
          <a:p>
            <a:r>
              <a:rPr lang="vi-VN" sz="2800"/>
              <a:t>Câu hỏi 3: Nguyên nhân gây nên tại nạn giao thông là do đâu?</a:t>
            </a:r>
            <a:endParaRPr lang="en-US" sz="2800"/>
          </a:p>
        </p:txBody>
      </p:sp>
      <p:sp>
        <p:nvSpPr>
          <p:cNvPr id="7" name="TextBox 6"/>
          <p:cNvSpPr txBox="1"/>
          <p:nvPr/>
        </p:nvSpPr>
        <p:spPr>
          <a:xfrm>
            <a:off x="4587242" y="2536300"/>
            <a:ext cx="5638800" cy="523220"/>
          </a:xfrm>
          <a:prstGeom prst="rect">
            <a:avLst/>
          </a:prstGeom>
          <a:noFill/>
        </p:spPr>
        <p:txBody>
          <a:bodyPr wrap="square" rtlCol="0">
            <a:spAutoFit/>
          </a:bodyPr>
          <a:lstStyle/>
          <a:p>
            <a:pPr defTabSz="914411">
              <a:defRPr/>
            </a:pPr>
            <a:r>
              <a:rPr lang="en-US" sz="2800" b="1">
                <a:solidFill>
                  <a:prstClr val="white"/>
                </a:solidFill>
                <a:latin typeface="Times New Roman" panose="02020603050405020304" pitchFamily="18" charset="0"/>
                <a:cs typeface="Times New Roman" panose="02020603050405020304" pitchFamily="18" charset="0"/>
              </a:rPr>
              <a:t>b. </a:t>
            </a:r>
          </a:p>
        </p:txBody>
      </p:sp>
      <p:pic>
        <p:nvPicPr>
          <p:cNvPr id="3" name="Hình ảnh 2">
            <a:extLst>
              <a:ext uri="{FF2B5EF4-FFF2-40B4-BE49-F238E27FC236}">
                <a16:creationId xmlns:a16="http://schemas.microsoft.com/office/drawing/2014/main" id="{B875D4A5-B56A-4121-AC42-D6EBF59CE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738" y="4442168"/>
            <a:ext cx="3221109" cy="2415833"/>
          </a:xfrm>
          <a:prstGeom prst="rect">
            <a:avLst/>
          </a:prstGeom>
        </p:spPr>
      </p:pic>
      <p:pic>
        <p:nvPicPr>
          <p:cNvPr id="12" name="Hình ảnh 11">
            <a:extLst>
              <a:ext uri="{FF2B5EF4-FFF2-40B4-BE49-F238E27FC236}">
                <a16:creationId xmlns:a16="http://schemas.microsoft.com/office/drawing/2014/main" id="{60D1AB2C-2F47-44E1-A8CB-1CAE161E5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16" y="2149929"/>
            <a:ext cx="6043801" cy="1819184"/>
          </a:xfrm>
          <a:prstGeom prst="rect">
            <a:avLst/>
          </a:prstGeom>
        </p:spPr>
      </p:pic>
      <p:pic>
        <p:nvPicPr>
          <p:cNvPr id="16" name="Hình ảnh 15">
            <a:extLst>
              <a:ext uri="{FF2B5EF4-FFF2-40B4-BE49-F238E27FC236}">
                <a16:creationId xmlns:a16="http://schemas.microsoft.com/office/drawing/2014/main" id="{764A58D6-A821-4155-93D2-2C952B550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659" y="5022411"/>
            <a:ext cx="4061710" cy="2278366"/>
          </a:xfrm>
          <a:prstGeom prst="rect">
            <a:avLst/>
          </a:prstGeom>
        </p:spPr>
      </p:pic>
      <p:pic>
        <p:nvPicPr>
          <p:cNvPr id="18" name="Hình ảnh 17">
            <a:extLst>
              <a:ext uri="{FF2B5EF4-FFF2-40B4-BE49-F238E27FC236}">
                <a16:creationId xmlns:a16="http://schemas.microsoft.com/office/drawing/2014/main" id="{8765AC34-89C7-48AD-889A-C16A387C5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4738" y="3725637"/>
            <a:ext cx="2061084" cy="1162101"/>
          </a:xfrm>
          <a:prstGeom prst="rect">
            <a:avLst/>
          </a:prstGeom>
        </p:spPr>
      </p:pic>
      <p:pic>
        <p:nvPicPr>
          <p:cNvPr id="22" name="Hình ảnh 21">
            <a:extLst>
              <a:ext uri="{FF2B5EF4-FFF2-40B4-BE49-F238E27FC236}">
                <a16:creationId xmlns:a16="http://schemas.microsoft.com/office/drawing/2014/main" id="{B20EEA3A-A112-4AE5-B8DD-35A51FB4DC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1" y="1762189"/>
            <a:ext cx="3573307" cy="2679980"/>
          </a:xfrm>
          <a:prstGeom prst="rect">
            <a:avLst/>
          </a:prstGeom>
        </p:spPr>
      </p:pic>
      <p:pic>
        <p:nvPicPr>
          <p:cNvPr id="26" name="Hình ảnh 25">
            <a:extLst>
              <a:ext uri="{FF2B5EF4-FFF2-40B4-BE49-F238E27FC236}">
                <a16:creationId xmlns:a16="http://schemas.microsoft.com/office/drawing/2014/main" id="{C6C32433-0028-4164-81AF-60CDAD73D4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5857" y="5650084"/>
            <a:ext cx="1157765" cy="1157765"/>
          </a:xfrm>
          <a:prstGeom prst="rect">
            <a:avLst/>
          </a:prstGeom>
        </p:spPr>
      </p:pic>
      <p:sp>
        <p:nvSpPr>
          <p:cNvPr id="14" name="Action Button: Home 9">
            <a:hlinkClick r:id="rId9" action="ppaction://hlinksldjump" highlightClick="1"/>
            <a:extLst>
              <a:ext uri="{FF2B5EF4-FFF2-40B4-BE49-F238E27FC236}">
                <a16:creationId xmlns:a16="http://schemas.microsoft.com/office/drawing/2014/main" id="{F6733BBA-FA4F-4CC3-8D27-40BDBE0467BD}"/>
              </a:ext>
            </a:extLst>
          </p:cNvPr>
          <p:cNvSpPr/>
          <p:nvPr/>
        </p:nvSpPr>
        <p:spPr>
          <a:xfrm>
            <a:off x="11165180" y="5781901"/>
            <a:ext cx="1026820" cy="1076101"/>
          </a:xfrm>
          <a:prstGeom prst="actionButtonHom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801">
              <a:solidFill>
                <a:prstClr val="white"/>
              </a:solidFill>
              <a:latin typeface="Calibri" panose="020F0502020204030204"/>
            </a:endParaRPr>
          </a:p>
        </p:txBody>
      </p:sp>
      <mc:AlternateContent xmlns:mc="http://schemas.openxmlformats.org/markup-compatibility/2006" xmlns:pslz="http://schemas.microsoft.com/office/powerpoint/2016/slidezoom">
        <mc:Choice Requires="pslz">
          <p:graphicFrame>
            <p:nvGraphicFramePr>
              <p:cNvPr id="15" name="Phóng to Trang chiếu 14">
                <a:extLst>
                  <a:ext uri="{FF2B5EF4-FFF2-40B4-BE49-F238E27FC236}">
                    <a16:creationId xmlns:a16="http://schemas.microsoft.com/office/drawing/2014/main" id="{260B5500-15E0-4A22-B66C-1CCA04292DD3}"/>
                  </a:ext>
                </a:extLst>
              </p:cNvPr>
              <p:cNvGraphicFramePr>
                <a:graphicFrameLocks noChangeAspect="1"/>
              </p:cNvGraphicFramePr>
              <p:nvPr>
                <p:extLst>
                  <p:ext uri="{D42A27DB-BD31-4B8C-83A1-F6EECF244321}">
                    <p14:modId xmlns:p14="http://schemas.microsoft.com/office/powerpoint/2010/main" val="644402609"/>
                  </p:ext>
                </p:extLst>
              </p:nvPr>
            </p:nvGraphicFramePr>
            <p:xfrm>
              <a:off x="495301" y="5575856"/>
              <a:ext cx="1154617" cy="1176610"/>
            </p:xfrm>
            <a:graphic>
              <a:graphicData uri="http://schemas.microsoft.com/office/powerpoint/2016/slidezoom">
                <pslz:sldZm>
                  <pslz:sldZmObj sldId="294" cId="2791475197">
                    <pslz:zmPr id="{07B3BB24-A8A1-4A58-9530-2F4BE893A973}"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154617" cy="1176610"/>
                        </a:xfrm>
                        <a:prstGeom prst="rect">
                          <a:avLst/>
                        </a:prstGeom>
                      </p166:spPr>
                    </pslz:zmPr>
                  </pslz:sldZmObj>
                </pslz:sldZm>
              </a:graphicData>
            </a:graphic>
          </p:graphicFrame>
        </mc:Choice>
        <mc:Fallback xmlns="">
          <p:pic>
            <p:nvPicPr>
              <p:cNvPr id="15" name="Phóng to Trang chiếu 14">
                <a:hlinkClick r:id="rId11" action="ppaction://hlinksldjump"/>
                <a:extLst>
                  <a:ext uri="{FF2B5EF4-FFF2-40B4-BE49-F238E27FC236}">
                    <a16:creationId xmlns:a16="http://schemas.microsoft.com/office/drawing/2014/main" id="{260B5500-15E0-4A22-B66C-1CCA04292DD3}"/>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495301" y="5575856"/>
                <a:ext cx="1154617" cy="1176610"/>
              </a:xfrm>
              <a:prstGeom prst="rect">
                <a:avLst/>
              </a:prstGeom>
            </p:spPr>
          </p:pic>
        </mc:Fallback>
      </mc:AlternateContent>
    </p:spTree>
    <p:extLst>
      <p:ext uri="{BB962C8B-B14F-4D97-AF65-F5344CB8AC3E}">
        <p14:creationId xmlns:p14="http://schemas.microsoft.com/office/powerpoint/2010/main" val="24569611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400050" y="1371109"/>
            <a:ext cx="11391900" cy="52322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3200" b="1" i="0" u="none" strike="noStrike" cap="none" spc="0" normalizeH="0" baseline="0">
                <a:ln>
                  <a:noFill/>
                </a:ln>
                <a:solidFill>
                  <a:schemeClr val="accent2">
                    <a:lumMod val="75000"/>
                  </a:schemeClr>
                </a:solidFill>
                <a:effectLst/>
                <a:uLnTx/>
                <a:uFillTx/>
                <a:latin typeface="#9Slide03 AllRoundGothic" panose="020B0703020202020104" pitchFamily="34" charset="0"/>
                <a:cs typeface="Times New Roman" panose="02020603050405020304" pitchFamily="18" charset="0"/>
              </a:defRPr>
            </a:lvl1pPr>
          </a:lstStyle>
          <a:p>
            <a:r>
              <a:rPr lang="vi-VN" sz="2800"/>
              <a:t>Câu hỏi 4: Tai nạn giao thông gây nên những hậu quả gì?</a:t>
            </a:r>
            <a:endParaRPr lang="en-US" sz="2800"/>
          </a:p>
        </p:txBody>
      </p:sp>
      <p:sp>
        <p:nvSpPr>
          <p:cNvPr id="7" name="TextBox 6"/>
          <p:cNvSpPr txBox="1"/>
          <p:nvPr/>
        </p:nvSpPr>
        <p:spPr>
          <a:xfrm>
            <a:off x="4587242" y="2536300"/>
            <a:ext cx="5638800" cy="523220"/>
          </a:xfrm>
          <a:prstGeom prst="rect">
            <a:avLst/>
          </a:prstGeom>
          <a:noFill/>
        </p:spPr>
        <p:txBody>
          <a:bodyPr wrap="square" rtlCol="0">
            <a:spAutoFit/>
          </a:bodyPr>
          <a:lstStyle/>
          <a:p>
            <a:pPr defTabSz="914411">
              <a:defRPr/>
            </a:pPr>
            <a:r>
              <a:rPr lang="en-US" sz="2800" b="1">
                <a:solidFill>
                  <a:prstClr val="white"/>
                </a:solidFill>
                <a:latin typeface="Times New Roman" panose="02020603050405020304" pitchFamily="18" charset="0"/>
                <a:cs typeface="Times New Roman" panose="02020603050405020304" pitchFamily="18" charset="0"/>
              </a:rPr>
              <a:t>b. </a:t>
            </a:r>
          </a:p>
        </p:txBody>
      </p:sp>
      <p:sp>
        <p:nvSpPr>
          <p:cNvPr id="10" name="Action Button: Home 9">
            <a:hlinkClick r:id="rId3" action="ppaction://hlinksldjump" highlightClick="1"/>
          </p:cNvPr>
          <p:cNvSpPr/>
          <p:nvPr/>
        </p:nvSpPr>
        <p:spPr>
          <a:xfrm>
            <a:off x="11165180" y="5781901"/>
            <a:ext cx="1026820" cy="1076101"/>
          </a:xfrm>
          <a:prstGeom prst="actionButtonHom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1801">
              <a:solidFill>
                <a:prstClr val="white"/>
              </a:solidFill>
              <a:latin typeface="Calibri" panose="020F0502020204030204"/>
            </a:endParaRPr>
          </a:p>
        </p:txBody>
      </p:sp>
      <p:pic>
        <p:nvPicPr>
          <p:cNvPr id="3" name="Hình ảnh 2">
            <a:extLst>
              <a:ext uri="{FF2B5EF4-FFF2-40B4-BE49-F238E27FC236}">
                <a16:creationId xmlns:a16="http://schemas.microsoft.com/office/drawing/2014/main" id="{B875D4A5-B56A-4121-AC42-D6EBF59CEC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4738" y="4442168"/>
            <a:ext cx="3221109" cy="2415833"/>
          </a:xfrm>
          <a:prstGeom prst="rect">
            <a:avLst/>
          </a:prstGeom>
        </p:spPr>
      </p:pic>
      <p:pic>
        <p:nvPicPr>
          <p:cNvPr id="12" name="Hình ảnh 11">
            <a:extLst>
              <a:ext uri="{FF2B5EF4-FFF2-40B4-BE49-F238E27FC236}">
                <a16:creationId xmlns:a16="http://schemas.microsoft.com/office/drawing/2014/main" id="{60D1AB2C-2F47-44E1-A8CB-1CAE161E5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216" y="2149929"/>
            <a:ext cx="6043801" cy="1819184"/>
          </a:xfrm>
          <a:prstGeom prst="rect">
            <a:avLst/>
          </a:prstGeom>
        </p:spPr>
      </p:pic>
      <p:pic>
        <p:nvPicPr>
          <p:cNvPr id="16" name="Hình ảnh 15">
            <a:extLst>
              <a:ext uri="{FF2B5EF4-FFF2-40B4-BE49-F238E27FC236}">
                <a16:creationId xmlns:a16="http://schemas.microsoft.com/office/drawing/2014/main" id="{764A58D6-A821-4155-93D2-2C952B5503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4733" y="5089783"/>
            <a:ext cx="4061710" cy="2278366"/>
          </a:xfrm>
          <a:prstGeom prst="rect">
            <a:avLst/>
          </a:prstGeom>
        </p:spPr>
      </p:pic>
      <p:pic>
        <p:nvPicPr>
          <p:cNvPr id="18" name="Hình ảnh 17">
            <a:extLst>
              <a:ext uri="{FF2B5EF4-FFF2-40B4-BE49-F238E27FC236}">
                <a16:creationId xmlns:a16="http://schemas.microsoft.com/office/drawing/2014/main" id="{8765AC34-89C7-48AD-889A-C16A387C54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738" y="3725637"/>
            <a:ext cx="2061084" cy="1162101"/>
          </a:xfrm>
          <a:prstGeom prst="rect">
            <a:avLst/>
          </a:prstGeom>
        </p:spPr>
      </p:pic>
      <p:pic>
        <p:nvPicPr>
          <p:cNvPr id="22" name="Hình ảnh 21">
            <a:extLst>
              <a:ext uri="{FF2B5EF4-FFF2-40B4-BE49-F238E27FC236}">
                <a16:creationId xmlns:a16="http://schemas.microsoft.com/office/drawing/2014/main" id="{B20EEA3A-A112-4AE5-B8DD-35A51FB4D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1" y="1762189"/>
            <a:ext cx="3573307" cy="2679980"/>
          </a:xfrm>
          <a:prstGeom prst="rect">
            <a:avLst/>
          </a:prstGeom>
        </p:spPr>
      </p:pic>
      <p:pic>
        <p:nvPicPr>
          <p:cNvPr id="26" name="Hình ảnh 25">
            <a:extLst>
              <a:ext uri="{FF2B5EF4-FFF2-40B4-BE49-F238E27FC236}">
                <a16:creationId xmlns:a16="http://schemas.microsoft.com/office/drawing/2014/main" id="{C6C32433-0028-4164-81AF-60CDAD73D4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35857" y="5650084"/>
            <a:ext cx="1157765" cy="1157765"/>
          </a:xfrm>
          <a:prstGeom prst="rect">
            <a:avLst/>
          </a:prstGeom>
        </p:spPr>
      </p:pic>
      <mc:AlternateContent xmlns:mc="http://schemas.openxmlformats.org/markup-compatibility/2006" xmlns:pslz="http://schemas.microsoft.com/office/powerpoint/2016/slidezoom">
        <mc:Choice Requires="pslz">
          <p:graphicFrame>
            <p:nvGraphicFramePr>
              <p:cNvPr id="14" name="Phóng to Trang chiếu 13">
                <a:extLst>
                  <a:ext uri="{FF2B5EF4-FFF2-40B4-BE49-F238E27FC236}">
                    <a16:creationId xmlns:a16="http://schemas.microsoft.com/office/drawing/2014/main" id="{B7551911-ABE4-463F-B6E8-EF0822DC6C66}"/>
                  </a:ext>
                </a:extLst>
              </p:cNvPr>
              <p:cNvGraphicFramePr>
                <a:graphicFrameLocks noChangeAspect="1"/>
              </p:cNvGraphicFramePr>
              <p:nvPr>
                <p:extLst>
                  <p:ext uri="{D42A27DB-BD31-4B8C-83A1-F6EECF244321}">
                    <p14:modId xmlns:p14="http://schemas.microsoft.com/office/powerpoint/2010/main" val="644402609"/>
                  </p:ext>
                </p:extLst>
              </p:nvPr>
            </p:nvGraphicFramePr>
            <p:xfrm>
              <a:off x="495301" y="5575856"/>
              <a:ext cx="1154617" cy="1176610"/>
            </p:xfrm>
            <a:graphic>
              <a:graphicData uri="http://schemas.microsoft.com/office/powerpoint/2016/slidezoom">
                <pslz:sldZm>
                  <pslz:sldZmObj sldId="294" cId="2791475197">
                    <pslz:zmPr id="{07B3BB24-A8A1-4A58-9530-2F4BE893A973}"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154617" cy="1176610"/>
                        </a:xfrm>
                        <a:prstGeom prst="rect">
                          <a:avLst/>
                        </a:prstGeom>
                      </p166:spPr>
                    </pslz:zmPr>
                  </pslz:sldZmObj>
                </pslz:sldZm>
              </a:graphicData>
            </a:graphic>
          </p:graphicFrame>
        </mc:Choice>
        <mc:Fallback xmlns="">
          <p:pic>
            <p:nvPicPr>
              <p:cNvPr id="14" name="Phóng to Trang chiếu 13">
                <a:hlinkClick r:id="rId11" action="ppaction://hlinksldjump"/>
                <a:extLst>
                  <a:ext uri="{FF2B5EF4-FFF2-40B4-BE49-F238E27FC236}">
                    <a16:creationId xmlns:a16="http://schemas.microsoft.com/office/drawing/2014/main" id="{B7551911-ABE4-463F-B6E8-EF0822DC6C66}"/>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495301" y="5575856"/>
                <a:ext cx="1154617" cy="1176610"/>
              </a:xfrm>
              <a:prstGeom prst="rect">
                <a:avLst/>
              </a:prstGeom>
            </p:spPr>
          </p:pic>
        </mc:Fallback>
      </mc:AlternateContent>
    </p:spTree>
    <p:extLst>
      <p:ext uri="{BB962C8B-B14F-4D97-AF65-F5344CB8AC3E}">
        <p14:creationId xmlns:p14="http://schemas.microsoft.com/office/powerpoint/2010/main" val="20927866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B875D4A5-B56A-4121-AC42-D6EBF59CE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383" y="4442168"/>
            <a:ext cx="3221109" cy="2415833"/>
          </a:xfrm>
          <a:prstGeom prst="rect">
            <a:avLst/>
          </a:prstGeom>
        </p:spPr>
      </p:pic>
      <p:pic>
        <p:nvPicPr>
          <p:cNvPr id="12" name="Hình ảnh 11">
            <a:extLst>
              <a:ext uri="{FF2B5EF4-FFF2-40B4-BE49-F238E27FC236}">
                <a16:creationId xmlns:a16="http://schemas.microsoft.com/office/drawing/2014/main" id="{60D1AB2C-2F47-44E1-A8CB-1CAE161E5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385" y="50152"/>
            <a:ext cx="6043801" cy="1819184"/>
          </a:xfrm>
          <a:prstGeom prst="rect">
            <a:avLst/>
          </a:prstGeom>
        </p:spPr>
      </p:pic>
      <p:pic>
        <p:nvPicPr>
          <p:cNvPr id="16" name="Hình ảnh 15">
            <a:extLst>
              <a:ext uri="{FF2B5EF4-FFF2-40B4-BE49-F238E27FC236}">
                <a16:creationId xmlns:a16="http://schemas.microsoft.com/office/drawing/2014/main" id="{764A58D6-A821-4155-93D2-2C952B550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4733" y="5089783"/>
            <a:ext cx="4061710" cy="2278366"/>
          </a:xfrm>
          <a:prstGeom prst="rect">
            <a:avLst/>
          </a:prstGeom>
        </p:spPr>
      </p:pic>
      <p:pic>
        <p:nvPicPr>
          <p:cNvPr id="18" name="Hình ảnh 17">
            <a:extLst>
              <a:ext uri="{FF2B5EF4-FFF2-40B4-BE49-F238E27FC236}">
                <a16:creationId xmlns:a16="http://schemas.microsoft.com/office/drawing/2014/main" id="{8765AC34-89C7-48AD-889A-C16A387C5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847" y="4919080"/>
            <a:ext cx="2061084" cy="1162101"/>
          </a:xfrm>
          <a:prstGeom prst="rect">
            <a:avLst/>
          </a:prstGeom>
        </p:spPr>
      </p:pic>
      <p:pic>
        <p:nvPicPr>
          <p:cNvPr id="22" name="Hình ảnh 21">
            <a:extLst>
              <a:ext uri="{FF2B5EF4-FFF2-40B4-BE49-F238E27FC236}">
                <a16:creationId xmlns:a16="http://schemas.microsoft.com/office/drawing/2014/main" id="{B20EEA3A-A112-4AE5-B8DD-35A51FB4DC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5284" y="-627392"/>
            <a:ext cx="3573307" cy="2679980"/>
          </a:xfrm>
          <a:prstGeom prst="rect">
            <a:avLst/>
          </a:prstGeom>
        </p:spPr>
      </p:pic>
      <p:pic>
        <p:nvPicPr>
          <p:cNvPr id="26" name="Hình ảnh 25">
            <a:extLst>
              <a:ext uri="{FF2B5EF4-FFF2-40B4-BE49-F238E27FC236}">
                <a16:creationId xmlns:a16="http://schemas.microsoft.com/office/drawing/2014/main" id="{C6C32433-0028-4164-81AF-60CDAD73D4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5857" y="5650084"/>
            <a:ext cx="1157765" cy="1157765"/>
          </a:xfrm>
          <a:prstGeom prst="rect">
            <a:avLst/>
          </a:prstGeom>
        </p:spPr>
      </p:pic>
      <p:grpSp>
        <p:nvGrpSpPr>
          <p:cNvPr id="4" name="Nhóm 3">
            <a:extLst>
              <a:ext uri="{FF2B5EF4-FFF2-40B4-BE49-F238E27FC236}">
                <a16:creationId xmlns:a16="http://schemas.microsoft.com/office/drawing/2014/main" id="{29C84E19-4986-44C8-B6F4-AA85FD28482A}"/>
              </a:ext>
            </a:extLst>
          </p:cNvPr>
          <p:cNvGrpSpPr/>
          <p:nvPr/>
        </p:nvGrpSpPr>
        <p:grpSpPr>
          <a:xfrm>
            <a:off x="2144486" y="1995312"/>
            <a:ext cx="8168640" cy="2093369"/>
            <a:chOff x="2057401" y="1773956"/>
            <a:chExt cx="8168640" cy="2093369"/>
          </a:xfrm>
        </p:grpSpPr>
        <p:sp>
          <p:nvSpPr>
            <p:cNvPr id="2" name="Hình chữ nhật: Góc Tròn 1">
              <a:extLst>
                <a:ext uri="{FF2B5EF4-FFF2-40B4-BE49-F238E27FC236}">
                  <a16:creationId xmlns:a16="http://schemas.microsoft.com/office/drawing/2014/main" id="{368FAFE0-EFAA-42DF-B4F1-4406EA657BAB}"/>
                </a:ext>
              </a:extLst>
            </p:cNvPr>
            <p:cNvSpPr/>
            <p:nvPr/>
          </p:nvSpPr>
          <p:spPr>
            <a:xfrm>
              <a:off x="2057401" y="1773956"/>
              <a:ext cx="8168640" cy="2093369"/>
            </a:xfrm>
            <a:prstGeom prst="roundRect">
              <a:avLst/>
            </a:prstGeom>
            <a:noFill/>
            <a:ln w="3810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4" name="Hộp Văn bản 13">
              <a:extLst>
                <a:ext uri="{FF2B5EF4-FFF2-40B4-BE49-F238E27FC236}">
                  <a16:creationId xmlns:a16="http://schemas.microsoft.com/office/drawing/2014/main" id="{F562DB75-02C3-4BA3-B585-0C8B41169425}"/>
                </a:ext>
              </a:extLst>
            </p:cNvPr>
            <p:cNvSpPr txBox="1"/>
            <p:nvPr/>
          </p:nvSpPr>
          <p:spPr>
            <a:xfrm>
              <a:off x="2308150" y="2109066"/>
              <a:ext cx="7667141" cy="1423147"/>
            </a:xfrm>
            <a:prstGeom prst="rect">
              <a:avLst/>
            </a:prstGeom>
            <a:noFill/>
          </p:spPr>
          <p:txBody>
            <a:bodyPr wrap="square">
              <a:spAutoFit/>
            </a:bodyPr>
            <a:lstStyle/>
            <a:p>
              <a:pPr algn="ctr">
                <a:lnSpc>
                  <a:spcPct val="150000"/>
                </a:lnSpc>
              </a:pPr>
              <a:r>
                <a:rPr lang="vi-VN" sz="2000" i="1">
                  <a:solidFill>
                    <a:srgbClr val="FF0000"/>
                  </a:solidFill>
                  <a:latin typeface="#9Slide03 AllRoundGothic" panose="020B0703020202020104" pitchFamily="34" charset="0"/>
                </a:rPr>
                <a:t>Tai nạn giao thông gây thiệt hại lớn về người, sức khỏe và tiền bạc. Vì vậy, khi tham gia bất cứ loại hình giao thông nào, chúng ta cũng cần chú ý để đảm bảo an toàn.</a:t>
              </a:r>
              <a:endParaRPr lang="en-US" sz="2000" i="1">
                <a:solidFill>
                  <a:srgbClr val="FF0000"/>
                </a:solidFill>
                <a:latin typeface="#9Slide03 AllRoundGothic" panose="020B0703020202020104" pitchFamily="34" charset="0"/>
              </a:endParaRPr>
            </a:p>
          </p:txBody>
        </p:sp>
      </p:grpSp>
    </p:spTree>
    <p:extLst>
      <p:ext uri="{BB962C8B-B14F-4D97-AF65-F5344CB8AC3E}">
        <p14:creationId xmlns:p14="http://schemas.microsoft.com/office/powerpoint/2010/main" val="27914751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1404</Words>
  <Application>Microsoft Office PowerPoint</Application>
  <PresentationFormat>Màn hình rộng</PresentationFormat>
  <Paragraphs>135</Paragraphs>
  <Slides>19</Slides>
  <Notes>6</Notes>
  <HiddenSlides>0</HiddenSlides>
  <MMClips>13</MMClips>
  <ScaleCrop>false</ScaleCrop>
  <HeadingPairs>
    <vt:vector size="6" baseType="variant">
      <vt:variant>
        <vt:lpstr>Phông được Dùng</vt:lpstr>
      </vt:variant>
      <vt:variant>
        <vt:i4>9</vt:i4>
      </vt:variant>
      <vt:variant>
        <vt:lpstr>Chủ đề</vt:lpstr>
      </vt:variant>
      <vt:variant>
        <vt:i4>3</vt:i4>
      </vt:variant>
      <vt:variant>
        <vt:lpstr>Tiêu đề Bản chiếu</vt:lpstr>
      </vt:variant>
      <vt:variant>
        <vt:i4>19</vt:i4>
      </vt:variant>
    </vt:vector>
  </HeadingPairs>
  <TitlesOfParts>
    <vt:vector size="31" baseType="lpstr">
      <vt:lpstr>Wingdings</vt:lpstr>
      <vt:lpstr>Cambria</vt:lpstr>
      <vt:lpstr>Calibri Light</vt:lpstr>
      <vt:lpstr>Arial</vt:lpstr>
      <vt:lpstr>Calibri</vt:lpstr>
      <vt:lpstr>#9Slide03 AllRoundGothic</vt:lpstr>
      <vt:lpstr>Courier New</vt:lpstr>
      <vt:lpstr>Tahoma</vt:lpstr>
      <vt:lpstr>Times New Roman</vt:lpstr>
      <vt:lpstr>Chủ đề Office</vt:lpstr>
      <vt:lpstr>Office 主题</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Hải Đức</dc:creator>
  <cp:lastModifiedBy>Hải Đức</cp:lastModifiedBy>
  <cp:revision>15</cp:revision>
  <dcterms:created xsi:type="dcterms:W3CDTF">2022-01-08T14:13:00Z</dcterms:created>
  <dcterms:modified xsi:type="dcterms:W3CDTF">2022-02-17T14:52:35Z</dcterms:modified>
</cp:coreProperties>
</file>